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9" r:id="rId2"/>
    <p:sldMasterId id="2147483697" r:id="rId3"/>
  </p:sldMasterIdLst>
  <p:notesMasterIdLst>
    <p:notesMasterId r:id="rId27"/>
  </p:notesMasterIdLst>
  <p:sldIdLst>
    <p:sldId id="329" r:id="rId4"/>
    <p:sldId id="339" r:id="rId5"/>
    <p:sldId id="365" r:id="rId6"/>
    <p:sldId id="386" r:id="rId7"/>
    <p:sldId id="366" r:id="rId8"/>
    <p:sldId id="367" r:id="rId9"/>
    <p:sldId id="368" r:id="rId10"/>
    <p:sldId id="369" r:id="rId11"/>
    <p:sldId id="370" r:id="rId12"/>
    <p:sldId id="371" r:id="rId13"/>
    <p:sldId id="387" r:id="rId14"/>
    <p:sldId id="373" r:id="rId15"/>
    <p:sldId id="389" r:id="rId16"/>
    <p:sldId id="390" r:id="rId17"/>
    <p:sldId id="376" r:id="rId18"/>
    <p:sldId id="377" r:id="rId19"/>
    <p:sldId id="378" r:id="rId20"/>
    <p:sldId id="379" r:id="rId21"/>
    <p:sldId id="380" r:id="rId22"/>
    <p:sldId id="381" r:id="rId23"/>
    <p:sldId id="382" r:id="rId24"/>
    <p:sldId id="383" r:id="rId25"/>
    <p:sldId id="3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001"/>
    <a:srgbClr val="333D47"/>
    <a:srgbClr val="3D2E69"/>
    <a:srgbClr val="2E2161"/>
    <a:srgbClr val="61AFDF"/>
    <a:srgbClr val="6C2B69"/>
    <a:srgbClr val="FFFFFF"/>
    <a:srgbClr val="2C295C"/>
    <a:srgbClr val="93B0CE"/>
    <a:srgbClr val="496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5A0A8F-2C19-4D84-9279-DA35556E850F}" v="48" dt="2020-09-11T17:47:11.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6727" autoAdjust="0"/>
  </p:normalViewPr>
  <p:slideViewPr>
    <p:cSldViewPr snapToObjects="1">
      <p:cViewPr varScale="1">
        <p:scale>
          <a:sx n="123" d="100"/>
          <a:sy n="123" d="100"/>
        </p:scale>
        <p:origin x="306" y="90"/>
      </p:cViewPr>
      <p:guideLst>
        <p:guide orient="horz" pos="2160"/>
        <p:guide pos="3840"/>
      </p:guideLst>
    </p:cSldViewPr>
  </p:slideViewPr>
  <p:outlineViewPr>
    <p:cViewPr>
      <p:scale>
        <a:sx n="33" d="100"/>
        <a:sy n="33" d="100"/>
      </p:scale>
      <p:origin x="0" y="-432"/>
    </p:cViewPr>
  </p:outlineViewPr>
  <p:notesTextViewPr>
    <p:cViewPr>
      <p:scale>
        <a:sx n="3" d="2"/>
        <a:sy n="3" d="2"/>
      </p:scale>
      <p:origin x="0" y="0"/>
    </p:cViewPr>
  </p:notesTextViewPr>
  <p:sorterViewPr>
    <p:cViewPr varScale="1">
      <p:scale>
        <a:sx n="100" d="100"/>
        <a:sy n="100" d="100"/>
      </p:scale>
      <p:origin x="0" y="0"/>
    </p:cViewPr>
  </p:sorterViewPr>
  <p:notesViewPr>
    <p:cSldViewPr snapToObjects="1">
      <p:cViewPr varScale="1">
        <p:scale>
          <a:sx n="96" d="100"/>
          <a:sy n="96" d="100"/>
        </p:scale>
        <p:origin x="364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933B4-1113-DE46-BE1E-AB37F36AE7FD}" type="datetimeFigureOut">
              <a:rPr lang="en-US" smtClean="0"/>
              <a:t>9/11/2020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3634D-3E5D-EC49-B258-74CBD3DF802B}" type="slidenum">
              <a:rPr lang="en-US" smtClean="0"/>
              <a:t>‹#›</a:t>
            </a:fld>
            <a:endParaRPr lang="en-US" dirty="0"/>
          </a:p>
        </p:txBody>
      </p:sp>
    </p:spTree>
    <p:extLst>
      <p:ext uri="{BB962C8B-B14F-4D97-AF65-F5344CB8AC3E}">
        <p14:creationId xmlns:p14="http://schemas.microsoft.com/office/powerpoint/2010/main" val="76403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B669A-6542-4372-A4A4-03D4FFBE6AC4}" type="slidenum">
              <a:rPr lang="en-US" smtClean="0"/>
              <a:pPr/>
              <a:t>2</a:t>
            </a:fld>
            <a:endParaRPr lang="en-US"/>
          </a:p>
        </p:txBody>
      </p:sp>
    </p:spTree>
    <p:extLst>
      <p:ext uri="{BB962C8B-B14F-4D97-AF65-F5344CB8AC3E}">
        <p14:creationId xmlns:p14="http://schemas.microsoft.com/office/powerpoint/2010/main" val="3499190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B669A-6542-4372-A4A4-03D4FFBE6AC4}" type="slidenum">
              <a:rPr lang="en-US" smtClean="0"/>
              <a:pPr/>
              <a:t>12</a:t>
            </a:fld>
            <a:endParaRPr lang="en-US"/>
          </a:p>
        </p:txBody>
      </p:sp>
    </p:spTree>
    <p:extLst>
      <p:ext uri="{BB962C8B-B14F-4D97-AF65-F5344CB8AC3E}">
        <p14:creationId xmlns:p14="http://schemas.microsoft.com/office/powerpoint/2010/main" val="3499190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B669A-6542-4372-A4A4-03D4FFBE6AC4}" type="slidenum">
              <a:rPr lang="en-US" smtClean="0"/>
              <a:pPr/>
              <a:t>13</a:t>
            </a:fld>
            <a:endParaRPr lang="en-US"/>
          </a:p>
        </p:txBody>
      </p:sp>
    </p:spTree>
    <p:extLst>
      <p:ext uri="{BB962C8B-B14F-4D97-AF65-F5344CB8AC3E}">
        <p14:creationId xmlns:p14="http://schemas.microsoft.com/office/powerpoint/2010/main" val="3015222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B669A-6542-4372-A4A4-03D4FFBE6AC4}" type="slidenum">
              <a:rPr lang="en-US" smtClean="0"/>
              <a:pPr/>
              <a:t>15</a:t>
            </a:fld>
            <a:endParaRPr lang="en-US"/>
          </a:p>
        </p:txBody>
      </p:sp>
    </p:spTree>
    <p:extLst>
      <p:ext uri="{BB962C8B-B14F-4D97-AF65-F5344CB8AC3E}">
        <p14:creationId xmlns:p14="http://schemas.microsoft.com/office/powerpoint/2010/main" val="3499190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B669A-6542-4372-A4A4-03D4FFBE6AC4}" type="slidenum">
              <a:rPr lang="en-US" smtClean="0"/>
              <a:pPr/>
              <a:t>16</a:t>
            </a:fld>
            <a:endParaRPr lang="en-US"/>
          </a:p>
        </p:txBody>
      </p:sp>
    </p:spTree>
    <p:extLst>
      <p:ext uri="{BB962C8B-B14F-4D97-AF65-F5344CB8AC3E}">
        <p14:creationId xmlns:p14="http://schemas.microsoft.com/office/powerpoint/2010/main" val="3499190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B669A-6542-4372-A4A4-03D4FFBE6AC4}" type="slidenum">
              <a:rPr lang="en-US" smtClean="0"/>
              <a:pPr/>
              <a:t>17</a:t>
            </a:fld>
            <a:endParaRPr lang="en-US"/>
          </a:p>
        </p:txBody>
      </p:sp>
    </p:spTree>
    <p:extLst>
      <p:ext uri="{BB962C8B-B14F-4D97-AF65-F5344CB8AC3E}">
        <p14:creationId xmlns:p14="http://schemas.microsoft.com/office/powerpoint/2010/main" val="3499190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B669A-6542-4372-A4A4-03D4FFBE6AC4}" type="slidenum">
              <a:rPr lang="en-US" smtClean="0"/>
              <a:pPr/>
              <a:t>18</a:t>
            </a:fld>
            <a:endParaRPr lang="en-US"/>
          </a:p>
        </p:txBody>
      </p:sp>
    </p:spTree>
    <p:extLst>
      <p:ext uri="{BB962C8B-B14F-4D97-AF65-F5344CB8AC3E}">
        <p14:creationId xmlns:p14="http://schemas.microsoft.com/office/powerpoint/2010/main" val="3499190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B669A-6542-4372-A4A4-03D4FFBE6AC4}" type="slidenum">
              <a:rPr lang="en-US" smtClean="0"/>
              <a:pPr/>
              <a:t>19</a:t>
            </a:fld>
            <a:endParaRPr lang="en-US"/>
          </a:p>
        </p:txBody>
      </p:sp>
    </p:spTree>
    <p:extLst>
      <p:ext uri="{BB962C8B-B14F-4D97-AF65-F5344CB8AC3E}">
        <p14:creationId xmlns:p14="http://schemas.microsoft.com/office/powerpoint/2010/main" val="3499190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B669A-6542-4372-A4A4-03D4FFBE6AC4}" type="slidenum">
              <a:rPr lang="en-US" smtClean="0"/>
              <a:pPr/>
              <a:t>20</a:t>
            </a:fld>
            <a:endParaRPr lang="en-US"/>
          </a:p>
        </p:txBody>
      </p:sp>
    </p:spTree>
    <p:extLst>
      <p:ext uri="{BB962C8B-B14F-4D97-AF65-F5344CB8AC3E}">
        <p14:creationId xmlns:p14="http://schemas.microsoft.com/office/powerpoint/2010/main" val="3499190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B669A-6542-4372-A4A4-03D4FFBE6AC4}" type="slidenum">
              <a:rPr lang="en-US" smtClean="0"/>
              <a:pPr/>
              <a:t>21</a:t>
            </a:fld>
            <a:endParaRPr lang="en-US"/>
          </a:p>
        </p:txBody>
      </p:sp>
    </p:spTree>
    <p:extLst>
      <p:ext uri="{BB962C8B-B14F-4D97-AF65-F5344CB8AC3E}">
        <p14:creationId xmlns:p14="http://schemas.microsoft.com/office/powerpoint/2010/main" val="3499190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B669A-6542-4372-A4A4-03D4FFBE6AC4}" type="slidenum">
              <a:rPr lang="en-US" smtClean="0"/>
              <a:pPr/>
              <a:t>22</a:t>
            </a:fld>
            <a:endParaRPr lang="en-US"/>
          </a:p>
        </p:txBody>
      </p:sp>
    </p:spTree>
    <p:extLst>
      <p:ext uri="{BB962C8B-B14F-4D97-AF65-F5344CB8AC3E}">
        <p14:creationId xmlns:p14="http://schemas.microsoft.com/office/powerpoint/2010/main" val="349919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B669A-6542-4372-A4A4-03D4FFBE6AC4}" type="slidenum">
              <a:rPr lang="en-US" smtClean="0"/>
              <a:pPr/>
              <a:t>3</a:t>
            </a:fld>
            <a:endParaRPr lang="en-US"/>
          </a:p>
        </p:txBody>
      </p:sp>
    </p:spTree>
    <p:extLst>
      <p:ext uri="{BB962C8B-B14F-4D97-AF65-F5344CB8AC3E}">
        <p14:creationId xmlns:p14="http://schemas.microsoft.com/office/powerpoint/2010/main" val="3499190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B669A-6542-4372-A4A4-03D4FFBE6AC4}" type="slidenum">
              <a:rPr lang="en-US" smtClean="0"/>
              <a:pPr/>
              <a:t>5</a:t>
            </a:fld>
            <a:endParaRPr lang="en-US"/>
          </a:p>
        </p:txBody>
      </p:sp>
    </p:spTree>
    <p:extLst>
      <p:ext uri="{BB962C8B-B14F-4D97-AF65-F5344CB8AC3E}">
        <p14:creationId xmlns:p14="http://schemas.microsoft.com/office/powerpoint/2010/main" val="3499190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B669A-6542-4372-A4A4-03D4FFBE6AC4}" type="slidenum">
              <a:rPr lang="en-US" smtClean="0"/>
              <a:pPr/>
              <a:t>6</a:t>
            </a:fld>
            <a:endParaRPr lang="en-US"/>
          </a:p>
        </p:txBody>
      </p:sp>
    </p:spTree>
    <p:extLst>
      <p:ext uri="{BB962C8B-B14F-4D97-AF65-F5344CB8AC3E}">
        <p14:creationId xmlns:p14="http://schemas.microsoft.com/office/powerpoint/2010/main" val="3499190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B669A-6542-4372-A4A4-03D4FFBE6AC4}" type="slidenum">
              <a:rPr lang="en-US" smtClean="0"/>
              <a:pPr/>
              <a:t>7</a:t>
            </a:fld>
            <a:endParaRPr lang="en-US"/>
          </a:p>
        </p:txBody>
      </p:sp>
    </p:spTree>
    <p:extLst>
      <p:ext uri="{BB962C8B-B14F-4D97-AF65-F5344CB8AC3E}">
        <p14:creationId xmlns:p14="http://schemas.microsoft.com/office/powerpoint/2010/main" val="3499190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B669A-6542-4372-A4A4-03D4FFBE6AC4}" type="slidenum">
              <a:rPr lang="en-US" smtClean="0"/>
              <a:pPr/>
              <a:t>8</a:t>
            </a:fld>
            <a:endParaRPr lang="en-US"/>
          </a:p>
        </p:txBody>
      </p:sp>
    </p:spTree>
    <p:extLst>
      <p:ext uri="{BB962C8B-B14F-4D97-AF65-F5344CB8AC3E}">
        <p14:creationId xmlns:p14="http://schemas.microsoft.com/office/powerpoint/2010/main" val="3499190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B669A-6542-4372-A4A4-03D4FFBE6AC4}" type="slidenum">
              <a:rPr lang="en-US" smtClean="0"/>
              <a:pPr/>
              <a:t>9</a:t>
            </a:fld>
            <a:endParaRPr lang="en-US"/>
          </a:p>
        </p:txBody>
      </p:sp>
    </p:spTree>
    <p:extLst>
      <p:ext uri="{BB962C8B-B14F-4D97-AF65-F5344CB8AC3E}">
        <p14:creationId xmlns:p14="http://schemas.microsoft.com/office/powerpoint/2010/main" val="3499190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B669A-6542-4372-A4A4-03D4FFBE6AC4}" type="slidenum">
              <a:rPr lang="en-US" smtClean="0"/>
              <a:pPr/>
              <a:t>10</a:t>
            </a:fld>
            <a:endParaRPr lang="en-US"/>
          </a:p>
        </p:txBody>
      </p:sp>
    </p:spTree>
    <p:extLst>
      <p:ext uri="{BB962C8B-B14F-4D97-AF65-F5344CB8AC3E}">
        <p14:creationId xmlns:p14="http://schemas.microsoft.com/office/powerpoint/2010/main" val="3499190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B669A-6542-4372-A4A4-03D4FFBE6AC4}" type="slidenum">
              <a:rPr lang="en-US" smtClean="0"/>
              <a:pPr/>
              <a:t>11</a:t>
            </a:fld>
            <a:endParaRPr lang="en-US"/>
          </a:p>
        </p:txBody>
      </p:sp>
    </p:spTree>
    <p:extLst>
      <p:ext uri="{BB962C8B-B14F-4D97-AF65-F5344CB8AC3E}">
        <p14:creationId xmlns:p14="http://schemas.microsoft.com/office/powerpoint/2010/main" val="3499190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839383-F057-3048-AD91-C3B2D0E98308}"/>
              </a:ext>
            </a:extLst>
          </p:cNvPr>
          <p:cNvSpPr/>
          <p:nvPr userDrawn="1"/>
        </p:nvSpPr>
        <p:spPr>
          <a:xfrm rot="10800000">
            <a:off x="2514" y="0"/>
            <a:ext cx="12223266" cy="6933460"/>
          </a:xfrm>
          <a:prstGeom prst="rect">
            <a:avLst/>
          </a:prstGeom>
          <a:gradFill>
            <a:gsLst>
              <a:gs pos="33000">
                <a:srgbClr val="35246C">
                  <a:alpha val="75000"/>
                </a:srgbClr>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userDrawn="1"/>
        </p:nvGrpSpPr>
        <p:grpSpPr>
          <a:xfrm>
            <a:off x="5883162" y="5870682"/>
            <a:ext cx="6351583" cy="1077418"/>
            <a:chOff x="6217708" y="5870682"/>
            <a:chExt cx="6017037" cy="1020669"/>
          </a:xfrm>
        </p:grpSpPr>
        <p:sp>
          <p:nvSpPr>
            <p:cNvPr id="18" name="Rectangle 19">
              <a:extLst>
                <a:ext uri="{FF2B5EF4-FFF2-40B4-BE49-F238E27FC236}">
                  <a16:creationId xmlns:a16="http://schemas.microsoft.com/office/drawing/2014/main" id="{1D57C588-67DA-944C-9093-5A6A4326EF68}"/>
                </a:ext>
              </a:extLst>
            </p:cNvPr>
            <p:cNvSpPr/>
            <p:nvPr/>
          </p:nvSpPr>
          <p:spPr>
            <a:xfrm rot="10800000">
              <a:off x="6217708" y="5870682"/>
              <a:ext cx="6017037" cy="1020669"/>
            </a:xfrm>
            <a:custGeom>
              <a:avLst/>
              <a:gdLst>
                <a:gd name="connsiteX0" fmla="*/ 0 w 12202510"/>
                <a:gd name="connsiteY0" fmla="*/ 0 h 620726"/>
                <a:gd name="connsiteX1" fmla="*/ 12202510 w 12202510"/>
                <a:gd name="connsiteY1" fmla="*/ 0 h 620726"/>
                <a:gd name="connsiteX2" fmla="*/ 12202510 w 12202510"/>
                <a:gd name="connsiteY2" fmla="*/ 620726 h 620726"/>
                <a:gd name="connsiteX3" fmla="*/ 0 w 12202510"/>
                <a:gd name="connsiteY3" fmla="*/ 620726 h 620726"/>
                <a:gd name="connsiteX4" fmla="*/ 0 w 12202510"/>
                <a:gd name="connsiteY4" fmla="*/ 0 h 620726"/>
                <a:gd name="connsiteX0" fmla="*/ 12700 w 12215210"/>
                <a:gd name="connsiteY0" fmla="*/ 0 h 1243026"/>
                <a:gd name="connsiteX1" fmla="*/ 12215210 w 12215210"/>
                <a:gd name="connsiteY1" fmla="*/ 0 h 1243026"/>
                <a:gd name="connsiteX2" fmla="*/ 12215210 w 12215210"/>
                <a:gd name="connsiteY2" fmla="*/ 620726 h 1243026"/>
                <a:gd name="connsiteX3" fmla="*/ 0 w 12215210"/>
                <a:gd name="connsiteY3" fmla="*/ 1243026 h 1243026"/>
                <a:gd name="connsiteX4" fmla="*/ 12700 w 12215210"/>
                <a:gd name="connsiteY4" fmla="*/ 0 h 1243026"/>
                <a:gd name="connsiteX0" fmla="*/ 12700 w 12227910"/>
                <a:gd name="connsiteY0" fmla="*/ 0 h 1243026"/>
                <a:gd name="connsiteX1" fmla="*/ 12215210 w 12227910"/>
                <a:gd name="connsiteY1" fmla="*/ 0 h 1243026"/>
                <a:gd name="connsiteX2" fmla="*/ 12227910 w 12227910"/>
                <a:gd name="connsiteY2" fmla="*/ 468326 h 1243026"/>
                <a:gd name="connsiteX3" fmla="*/ 0 w 12227910"/>
                <a:gd name="connsiteY3" fmla="*/ 1243026 h 1243026"/>
                <a:gd name="connsiteX4" fmla="*/ 12700 w 12227910"/>
                <a:gd name="connsiteY4" fmla="*/ 0 h 1243026"/>
                <a:gd name="connsiteX0" fmla="*/ 12700 w 12227910"/>
                <a:gd name="connsiteY0" fmla="*/ 0 h 1090626"/>
                <a:gd name="connsiteX1" fmla="*/ 12215210 w 12227910"/>
                <a:gd name="connsiteY1" fmla="*/ 0 h 1090626"/>
                <a:gd name="connsiteX2" fmla="*/ 12227910 w 12227910"/>
                <a:gd name="connsiteY2" fmla="*/ 468326 h 1090626"/>
                <a:gd name="connsiteX3" fmla="*/ 0 w 12227910"/>
                <a:gd name="connsiteY3" fmla="*/ 1090626 h 1090626"/>
                <a:gd name="connsiteX4" fmla="*/ 12700 w 12227910"/>
                <a:gd name="connsiteY4" fmla="*/ 0 h 1090626"/>
                <a:gd name="connsiteX0" fmla="*/ 0 w 12215210"/>
                <a:gd name="connsiteY0" fmla="*/ 0 h 963626"/>
                <a:gd name="connsiteX1" fmla="*/ 12202510 w 12215210"/>
                <a:gd name="connsiteY1" fmla="*/ 0 h 963626"/>
                <a:gd name="connsiteX2" fmla="*/ 12215210 w 12215210"/>
                <a:gd name="connsiteY2" fmla="*/ 468326 h 963626"/>
                <a:gd name="connsiteX3" fmla="*/ 0 w 12215210"/>
                <a:gd name="connsiteY3" fmla="*/ 963626 h 963626"/>
                <a:gd name="connsiteX4" fmla="*/ 0 w 12215210"/>
                <a:gd name="connsiteY4" fmla="*/ 0 h 963626"/>
                <a:gd name="connsiteX0" fmla="*/ 0 w 12215210"/>
                <a:gd name="connsiteY0" fmla="*/ 0 h 963626"/>
                <a:gd name="connsiteX1" fmla="*/ 12202510 w 12215210"/>
                <a:gd name="connsiteY1" fmla="*/ 0 h 963626"/>
                <a:gd name="connsiteX2" fmla="*/ 12215210 w 12215210"/>
                <a:gd name="connsiteY2" fmla="*/ 430226 h 963626"/>
                <a:gd name="connsiteX3" fmla="*/ 0 w 12215210"/>
                <a:gd name="connsiteY3" fmla="*/ 963626 h 963626"/>
                <a:gd name="connsiteX4" fmla="*/ 0 w 12215210"/>
                <a:gd name="connsiteY4" fmla="*/ 0 h 963626"/>
                <a:gd name="connsiteX0" fmla="*/ 0 w 12215210"/>
                <a:gd name="connsiteY0" fmla="*/ 304800 h 1268426"/>
                <a:gd name="connsiteX1" fmla="*/ 7186010 w 12215210"/>
                <a:gd name="connsiteY1" fmla="*/ 0 h 1268426"/>
                <a:gd name="connsiteX2" fmla="*/ 12215210 w 12215210"/>
                <a:gd name="connsiteY2" fmla="*/ 735026 h 1268426"/>
                <a:gd name="connsiteX3" fmla="*/ 0 w 12215210"/>
                <a:gd name="connsiteY3" fmla="*/ 1268426 h 1268426"/>
                <a:gd name="connsiteX4" fmla="*/ 0 w 12215210"/>
                <a:gd name="connsiteY4" fmla="*/ 304800 h 1268426"/>
                <a:gd name="connsiteX0" fmla="*/ 0 w 7186010"/>
                <a:gd name="connsiteY0" fmla="*/ 304800 h 1268426"/>
                <a:gd name="connsiteX1" fmla="*/ 7186010 w 7186010"/>
                <a:gd name="connsiteY1" fmla="*/ 0 h 1268426"/>
                <a:gd name="connsiteX2" fmla="*/ 6576410 w 7186010"/>
                <a:gd name="connsiteY2" fmla="*/ 138126 h 1268426"/>
                <a:gd name="connsiteX3" fmla="*/ 0 w 7186010"/>
                <a:gd name="connsiteY3" fmla="*/ 1268426 h 1268426"/>
                <a:gd name="connsiteX4" fmla="*/ 0 w 7186010"/>
                <a:gd name="connsiteY4" fmla="*/ 304800 h 1268426"/>
                <a:gd name="connsiteX0" fmla="*/ 0 w 7186010"/>
                <a:gd name="connsiteY0" fmla="*/ 304800 h 1458926"/>
                <a:gd name="connsiteX1" fmla="*/ 7186010 w 7186010"/>
                <a:gd name="connsiteY1" fmla="*/ 0 h 1458926"/>
                <a:gd name="connsiteX2" fmla="*/ 6576410 w 7186010"/>
                <a:gd name="connsiteY2" fmla="*/ 138126 h 1458926"/>
                <a:gd name="connsiteX3" fmla="*/ 0 w 7186010"/>
                <a:gd name="connsiteY3" fmla="*/ 1458926 h 1458926"/>
                <a:gd name="connsiteX4" fmla="*/ 0 w 7186010"/>
                <a:gd name="connsiteY4" fmla="*/ 304800 h 1458926"/>
                <a:gd name="connsiteX0" fmla="*/ 0 w 7186010"/>
                <a:gd name="connsiteY0" fmla="*/ 304800 h 1458926"/>
                <a:gd name="connsiteX1" fmla="*/ 7186010 w 7186010"/>
                <a:gd name="connsiteY1" fmla="*/ 0 h 1458926"/>
                <a:gd name="connsiteX2" fmla="*/ 5966810 w 7186010"/>
                <a:gd name="connsiteY2" fmla="*/ 315926 h 1458926"/>
                <a:gd name="connsiteX3" fmla="*/ 0 w 7186010"/>
                <a:gd name="connsiteY3" fmla="*/ 1458926 h 1458926"/>
                <a:gd name="connsiteX4" fmla="*/ 0 w 7186010"/>
                <a:gd name="connsiteY4" fmla="*/ 304800 h 1458926"/>
                <a:gd name="connsiteX0" fmla="*/ 0 w 5966810"/>
                <a:gd name="connsiteY0" fmla="*/ 0 h 1154126"/>
                <a:gd name="connsiteX1" fmla="*/ 4823810 w 5966810"/>
                <a:gd name="connsiteY1" fmla="*/ 12700 h 1154126"/>
                <a:gd name="connsiteX2" fmla="*/ 5966810 w 5966810"/>
                <a:gd name="connsiteY2" fmla="*/ 11126 h 1154126"/>
                <a:gd name="connsiteX3" fmla="*/ 0 w 5966810"/>
                <a:gd name="connsiteY3" fmla="*/ 1154126 h 1154126"/>
                <a:gd name="connsiteX4" fmla="*/ 0 w 5966810"/>
                <a:gd name="connsiteY4" fmla="*/ 0 h 115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6810" h="1154126">
                  <a:moveTo>
                    <a:pt x="0" y="0"/>
                  </a:moveTo>
                  <a:lnTo>
                    <a:pt x="4823810" y="12700"/>
                  </a:lnTo>
                  <a:lnTo>
                    <a:pt x="5966810" y="11126"/>
                  </a:lnTo>
                  <a:lnTo>
                    <a:pt x="0" y="1154126"/>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9">
              <a:extLst>
                <a:ext uri="{FF2B5EF4-FFF2-40B4-BE49-F238E27FC236}">
                  <a16:creationId xmlns:a16="http://schemas.microsoft.com/office/drawing/2014/main" id="{D75B2378-E6C7-E04A-B0F6-CC1B779EC5B1}"/>
                </a:ext>
              </a:extLst>
            </p:cNvPr>
            <p:cNvSpPr/>
            <p:nvPr/>
          </p:nvSpPr>
          <p:spPr>
            <a:xfrm rot="10800000">
              <a:off x="6781289" y="5953157"/>
              <a:ext cx="5420648" cy="919504"/>
            </a:xfrm>
            <a:custGeom>
              <a:avLst/>
              <a:gdLst>
                <a:gd name="connsiteX0" fmla="*/ 0 w 12202510"/>
                <a:gd name="connsiteY0" fmla="*/ 0 h 620726"/>
                <a:gd name="connsiteX1" fmla="*/ 12202510 w 12202510"/>
                <a:gd name="connsiteY1" fmla="*/ 0 h 620726"/>
                <a:gd name="connsiteX2" fmla="*/ 12202510 w 12202510"/>
                <a:gd name="connsiteY2" fmla="*/ 620726 h 620726"/>
                <a:gd name="connsiteX3" fmla="*/ 0 w 12202510"/>
                <a:gd name="connsiteY3" fmla="*/ 620726 h 620726"/>
                <a:gd name="connsiteX4" fmla="*/ 0 w 12202510"/>
                <a:gd name="connsiteY4" fmla="*/ 0 h 620726"/>
                <a:gd name="connsiteX0" fmla="*/ 12700 w 12215210"/>
                <a:gd name="connsiteY0" fmla="*/ 0 h 1243026"/>
                <a:gd name="connsiteX1" fmla="*/ 12215210 w 12215210"/>
                <a:gd name="connsiteY1" fmla="*/ 0 h 1243026"/>
                <a:gd name="connsiteX2" fmla="*/ 12215210 w 12215210"/>
                <a:gd name="connsiteY2" fmla="*/ 620726 h 1243026"/>
                <a:gd name="connsiteX3" fmla="*/ 0 w 12215210"/>
                <a:gd name="connsiteY3" fmla="*/ 1243026 h 1243026"/>
                <a:gd name="connsiteX4" fmla="*/ 12700 w 12215210"/>
                <a:gd name="connsiteY4" fmla="*/ 0 h 1243026"/>
                <a:gd name="connsiteX0" fmla="*/ 12700 w 12227910"/>
                <a:gd name="connsiteY0" fmla="*/ 0 h 1243026"/>
                <a:gd name="connsiteX1" fmla="*/ 12215210 w 12227910"/>
                <a:gd name="connsiteY1" fmla="*/ 0 h 1243026"/>
                <a:gd name="connsiteX2" fmla="*/ 12227910 w 12227910"/>
                <a:gd name="connsiteY2" fmla="*/ 468326 h 1243026"/>
                <a:gd name="connsiteX3" fmla="*/ 0 w 12227910"/>
                <a:gd name="connsiteY3" fmla="*/ 1243026 h 1243026"/>
                <a:gd name="connsiteX4" fmla="*/ 12700 w 12227910"/>
                <a:gd name="connsiteY4" fmla="*/ 0 h 1243026"/>
                <a:gd name="connsiteX0" fmla="*/ 12700 w 12227910"/>
                <a:gd name="connsiteY0" fmla="*/ 0 h 1090626"/>
                <a:gd name="connsiteX1" fmla="*/ 12215210 w 12227910"/>
                <a:gd name="connsiteY1" fmla="*/ 0 h 1090626"/>
                <a:gd name="connsiteX2" fmla="*/ 12227910 w 12227910"/>
                <a:gd name="connsiteY2" fmla="*/ 468326 h 1090626"/>
                <a:gd name="connsiteX3" fmla="*/ 0 w 12227910"/>
                <a:gd name="connsiteY3" fmla="*/ 1090626 h 1090626"/>
                <a:gd name="connsiteX4" fmla="*/ 12700 w 12227910"/>
                <a:gd name="connsiteY4" fmla="*/ 0 h 1090626"/>
                <a:gd name="connsiteX0" fmla="*/ 0 w 12215210"/>
                <a:gd name="connsiteY0" fmla="*/ 0 h 963626"/>
                <a:gd name="connsiteX1" fmla="*/ 12202510 w 12215210"/>
                <a:gd name="connsiteY1" fmla="*/ 0 h 963626"/>
                <a:gd name="connsiteX2" fmla="*/ 12215210 w 12215210"/>
                <a:gd name="connsiteY2" fmla="*/ 468326 h 963626"/>
                <a:gd name="connsiteX3" fmla="*/ 0 w 12215210"/>
                <a:gd name="connsiteY3" fmla="*/ 963626 h 963626"/>
                <a:gd name="connsiteX4" fmla="*/ 0 w 12215210"/>
                <a:gd name="connsiteY4" fmla="*/ 0 h 963626"/>
                <a:gd name="connsiteX0" fmla="*/ 0 w 12215210"/>
                <a:gd name="connsiteY0" fmla="*/ 0 h 963626"/>
                <a:gd name="connsiteX1" fmla="*/ 12202510 w 12215210"/>
                <a:gd name="connsiteY1" fmla="*/ 0 h 963626"/>
                <a:gd name="connsiteX2" fmla="*/ 12215210 w 12215210"/>
                <a:gd name="connsiteY2" fmla="*/ 430226 h 963626"/>
                <a:gd name="connsiteX3" fmla="*/ 0 w 12215210"/>
                <a:gd name="connsiteY3" fmla="*/ 963626 h 963626"/>
                <a:gd name="connsiteX4" fmla="*/ 0 w 12215210"/>
                <a:gd name="connsiteY4" fmla="*/ 0 h 963626"/>
                <a:gd name="connsiteX0" fmla="*/ 0 w 12215210"/>
                <a:gd name="connsiteY0" fmla="*/ 304800 h 1268426"/>
                <a:gd name="connsiteX1" fmla="*/ 7186010 w 12215210"/>
                <a:gd name="connsiteY1" fmla="*/ 0 h 1268426"/>
                <a:gd name="connsiteX2" fmla="*/ 12215210 w 12215210"/>
                <a:gd name="connsiteY2" fmla="*/ 735026 h 1268426"/>
                <a:gd name="connsiteX3" fmla="*/ 0 w 12215210"/>
                <a:gd name="connsiteY3" fmla="*/ 1268426 h 1268426"/>
                <a:gd name="connsiteX4" fmla="*/ 0 w 12215210"/>
                <a:gd name="connsiteY4" fmla="*/ 304800 h 1268426"/>
                <a:gd name="connsiteX0" fmla="*/ 0 w 7186010"/>
                <a:gd name="connsiteY0" fmla="*/ 304800 h 1268426"/>
                <a:gd name="connsiteX1" fmla="*/ 7186010 w 7186010"/>
                <a:gd name="connsiteY1" fmla="*/ 0 h 1268426"/>
                <a:gd name="connsiteX2" fmla="*/ 6576410 w 7186010"/>
                <a:gd name="connsiteY2" fmla="*/ 138126 h 1268426"/>
                <a:gd name="connsiteX3" fmla="*/ 0 w 7186010"/>
                <a:gd name="connsiteY3" fmla="*/ 1268426 h 1268426"/>
                <a:gd name="connsiteX4" fmla="*/ 0 w 7186010"/>
                <a:gd name="connsiteY4" fmla="*/ 304800 h 1268426"/>
                <a:gd name="connsiteX0" fmla="*/ 0 w 7186010"/>
                <a:gd name="connsiteY0" fmla="*/ 304800 h 1458926"/>
                <a:gd name="connsiteX1" fmla="*/ 7186010 w 7186010"/>
                <a:gd name="connsiteY1" fmla="*/ 0 h 1458926"/>
                <a:gd name="connsiteX2" fmla="*/ 6576410 w 7186010"/>
                <a:gd name="connsiteY2" fmla="*/ 138126 h 1458926"/>
                <a:gd name="connsiteX3" fmla="*/ 0 w 7186010"/>
                <a:gd name="connsiteY3" fmla="*/ 1458926 h 1458926"/>
                <a:gd name="connsiteX4" fmla="*/ 0 w 7186010"/>
                <a:gd name="connsiteY4" fmla="*/ 304800 h 1458926"/>
                <a:gd name="connsiteX0" fmla="*/ 0 w 7186010"/>
                <a:gd name="connsiteY0" fmla="*/ 304800 h 1458926"/>
                <a:gd name="connsiteX1" fmla="*/ 7186010 w 7186010"/>
                <a:gd name="connsiteY1" fmla="*/ 0 h 1458926"/>
                <a:gd name="connsiteX2" fmla="*/ 5966810 w 7186010"/>
                <a:gd name="connsiteY2" fmla="*/ 315926 h 1458926"/>
                <a:gd name="connsiteX3" fmla="*/ 0 w 7186010"/>
                <a:gd name="connsiteY3" fmla="*/ 1458926 h 1458926"/>
                <a:gd name="connsiteX4" fmla="*/ 0 w 7186010"/>
                <a:gd name="connsiteY4" fmla="*/ 304800 h 1458926"/>
                <a:gd name="connsiteX0" fmla="*/ 0 w 5966810"/>
                <a:gd name="connsiteY0" fmla="*/ 0 h 1154126"/>
                <a:gd name="connsiteX1" fmla="*/ 4823810 w 5966810"/>
                <a:gd name="connsiteY1" fmla="*/ 12700 h 1154126"/>
                <a:gd name="connsiteX2" fmla="*/ 5966810 w 5966810"/>
                <a:gd name="connsiteY2" fmla="*/ 11126 h 1154126"/>
                <a:gd name="connsiteX3" fmla="*/ 0 w 5966810"/>
                <a:gd name="connsiteY3" fmla="*/ 1154126 h 1154126"/>
                <a:gd name="connsiteX4" fmla="*/ 0 w 5966810"/>
                <a:gd name="connsiteY4" fmla="*/ 0 h 115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6810" h="1154126">
                  <a:moveTo>
                    <a:pt x="0" y="0"/>
                  </a:moveTo>
                  <a:lnTo>
                    <a:pt x="4823810" y="12700"/>
                  </a:lnTo>
                  <a:lnTo>
                    <a:pt x="5966810" y="11126"/>
                  </a:lnTo>
                  <a:lnTo>
                    <a:pt x="0" y="115412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623819A9-C37F-B54D-AA89-A1941DEE8E61}"/>
                </a:ext>
              </a:extLst>
            </p:cNvPr>
            <p:cNvPicPr>
              <a:picLocks noChangeAspect="1"/>
            </p:cNvPicPr>
            <p:nvPr/>
          </p:nvPicPr>
          <p:blipFill>
            <a:blip r:embed="rId2">
              <a:alphaModFix amt="69000"/>
            </a:blip>
            <a:stretch>
              <a:fillRect/>
            </a:stretch>
          </p:blipFill>
          <p:spPr>
            <a:xfrm>
              <a:off x="10210800" y="6393717"/>
              <a:ext cx="1672366" cy="222982"/>
            </a:xfrm>
            <a:prstGeom prst="rect">
              <a:avLst/>
            </a:prstGeom>
          </p:spPr>
        </p:pic>
      </p:grpSp>
      <p:sp>
        <p:nvSpPr>
          <p:cNvPr id="20" name="Rectangle 2">
            <a:extLst>
              <a:ext uri="{FF2B5EF4-FFF2-40B4-BE49-F238E27FC236}">
                <a16:creationId xmlns:a16="http://schemas.microsoft.com/office/drawing/2014/main" id="{9FCF5C50-BE6E-184D-9EA9-1DE1F51EC7D7}"/>
              </a:ext>
            </a:extLst>
          </p:cNvPr>
          <p:cNvSpPr/>
          <p:nvPr userDrawn="1"/>
        </p:nvSpPr>
        <p:spPr>
          <a:xfrm>
            <a:off x="457200" y="3661682"/>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385282" y="1404506"/>
            <a:ext cx="11476979" cy="1967323"/>
          </a:xfrm>
        </p:spPr>
        <p:txBody>
          <a:bodyPr anchor="b" anchorCtr="0">
            <a:normAutofit/>
          </a:bodyPr>
          <a:lstStyle>
            <a:lvl1pPr>
              <a:defRPr sz="6600" b="0" i="0" cap="none" baseline="0">
                <a:solidFill>
                  <a:schemeClr val="bg1"/>
                </a:solidFill>
                <a:effectLst/>
                <a:latin typeface="Calibri Light" charset="0"/>
                <a:ea typeface="Calibri Light" charset="0"/>
                <a:cs typeface="Calibri Light" charset="0"/>
              </a:defRPr>
            </a:lvl1pPr>
          </a:lstStyle>
          <a:p>
            <a:r>
              <a:rPr lang="en-US" dirty="0"/>
              <a:t>PRESENTATION TITLE SLIDE</a:t>
            </a:r>
          </a:p>
        </p:txBody>
      </p:sp>
      <p:sp>
        <p:nvSpPr>
          <p:cNvPr id="7" name="Text Placeholder 6"/>
          <p:cNvSpPr>
            <a:spLocks noGrp="1"/>
          </p:cNvSpPr>
          <p:nvPr>
            <p:ph type="body" sz="quarter" idx="11" hasCustomPrompt="1"/>
          </p:nvPr>
        </p:nvSpPr>
        <p:spPr>
          <a:xfrm>
            <a:off x="367527" y="4199867"/>
            <a:ext cx="8842883" cy="330279"/>
          </a:xfrm>
          <a:prstGeom prst="rect">
            <a:avLst/>
          </a:prstGeom>
        </p:spPr>
        <p:txBody>
          <a:bodyPr>
            <a:noAutofit/>
          </a:bodyPr>
          <a:lstStyle>
            <a:lvl1pPr marL="0" indent="0">
              <a:buFontTx/>
              <a:buNone/>
              <a:defRPr sz="1800" b="0" i="0" cap="all" baseline="0">
                <a:solidFill>
                  <a:schemeClr val="bg1"/>
                </a:solidFill>
                <a:latin typeface="Calibri Light" charset="0"/>
                <a:ea typeface="Calibri Light" charset="0"/>
                <a:cs typeface="Calibri Light" charset="0"/>
              </a:defRPr>
            </a:lvl1pPr>
          </a:lstStyle>
          <a:p>
            <a:pPr lvl="0"/>
            <a:r>
              <a:rPr lang="en-US" dirty="0"/>
              <a:t>Content owner/department</a:t>
            </a:r>
          </a:p>
        </p:txBody>
      </p:sp>
      <p:sp>
        <p:nvSpPr>
          <p:cNvPr id="9" name="Text Placeholder 8"/>
          <p:cNvSpPr>
            <a:spLocks noGrp="1"/>
          </p:cNvSpPr>
          <p:nvPr>
            <p:ph type="body" sz="quarter" idx="12" hasCustomPrompt="1"/>
          </p:nvPr>
        </p:nvSpPr>
        <p:spPr>
          <a:xfrm>
            <a:off x="367527" y="4544785"/>
            <a:ext cx="8842883" cy="435585"/>
          </a:xfrm>
          <a:prstGeom prst="rect">
            <a:avLst/>
          </a:prstGeom>
        </p:spPr>
        <p:txBody>
          <a:bodyPr>
            <a:noAutofit/>
          </a:bodyPr>
          <a:lstStyle>
            <a:lvl1pPr marL="0" indent="0">
              <a:buFontTx/>
              <a:buNone/>
              <a:defRPr sz="1800" b="0" i="0">
                <a:solidFill>
                  <a:schemeClr val="bg1"/>
                </a:solidFill>
                <a:latin typeface="Calibri Light" charset="0"/>
                <a:ea typeface="Calibri Light" charset="0"/>
                <a:cs typeface="Calibri Light" charset="0"/>
              </a:defRPr>
            </a:lvl1pPr>
            <a:lvl2pPr marL="457200" indent="0">
              <a:buFontTx/>
              <a:buNone/>
              <a:defRPr sz="1600" b="0" i="0">
                <a:latin typeface="Encode Sans Normal Medium" charset="0"/>
                <a:ea typeface="Encode Sans Normal Medium" charset="0"/>
                <a:cs typeface="Encode Sans Normal Medium" charset="0"/>
              </a:defRPr>
            </a:lvl2pPr>
            <a:lvl3pPr marL="914400" indent="0">
              <a:buFontTx/>
              <a:buNone/>
              <a:defRPr sz="1600" b="0" i="0">
                <a:latin typeface="Encode Sans Normal Medium" charset="0"/>
                <a:ea typeface="Encode Sans Normal Medium" charset="0"/>
                <a:cs typeface="Encode Sans Normal Medium" charset="0"/>
              </a:defRPr>
            </a:lvl3pPr>
            <a:lvl4pPr marL="1371600" indent="0">
              <a:buFontTx/>
              <a:buNone/>
              <a:defRPr sz="1600" b="0" i="0">
                <a:latin typeface="Encode Sans Normal Medium" charset="0"/>
                <a:ea typeface="Encode Sans Normal Medium" charset="0"/>
                <a:cs typeface="Encode Sans Normal Medium" charset="0"/>
              </a:defRPr>
            </a:lvl4pPr>
            <a:lvl5pPr marL="1828800" indent="0">
              <a:buFontTx/>
              <a:buNone/>
              <a:defRPr sz="1600" b="0" i="0">
                <a:latin typeface="Encode Sans Normal Medium" charset="0"/>
                <a:ea typeface="Encode Sans Normal Medium" charset="0"/>
                <a:cs typeface="Encode Sans Normal Medium" charset="0"/>
              </a:defRPr>
            </a:lvl5pPr>
          </a:lstStyle>
          <a:p>
            <a:pPr lvl="0"/>
            <a:r>
              <a:rPr lang="en-US" dirty="0"/>
              <a:t>Month 0000</a:t>
            </a:r>
          </a:p>
        </p:txBody>
      </p:sp>
      <p:sp>
        <p:nvSpPr>
          <p:cNvPr id="2" name="Footer Placeholder 1">
            <a:extLst>
              <a:ext uri="{FF2B5EF4-FFF2-40B4-BE49-F238E27FC236}">
                <a16:creationId xmlns:a16="http://schemas.microsoft.com/office/drawing/2014/main" id="{BEEEA593-83EF-FF4C-A571-8C3DEF4249D3}"/>
              </a:ext>
            </a:extLst>
          </p:cNvPr>
          <p:cNvSpPr>
            <a:spLocks noGrp="1"/>
          </p:cNvSpPr>
          <p:nvPr>
            <p:ph type="ftr" sz="quarter" idx="13"/>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orient="horz" pos="19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Slide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44F5BB-131B-BC47-85A2-7AF786579D81}"/>
              </a:ext>
            </a:extLst>
          </p:cNvPr>
          <p:cNvSpPr txBox="1">
            <a:spLocks/>
          </p:cNvSpPr>
          <p:nvPr userDrawn="1"/>
        </p:nvSpPr>
        <p:spPr>
          <a:xfrm>
            <a:off x="548994" y="1437861"/>
            <a:ext cx="5639348"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1247775" algn="l"/>
              </a:tabLst>
            </a:pPr>
            <a:endParaRPr lang="en-US" b="0" i="0" dirty="0">
              <a:solidFill>
                <a:srgbClr val="474747"/>
              </a:solidFill>
              <a:latin typeface="Calibri Light" charset="0"/>
            </a:endParaRPr>
          </a:p>
        </p:txBody>
      </p:sp>
      <p:sp>
        <p:nvSpPr>
          <p:cNvPr id="2" name="Title 1"/>
          <p:cNvSpPr>
            <a:spLocks noGrp="1"/>
          </p:cNvSpPr>
          <p:nvPr>
            <p:ph type="title" hasCustomPrompt="1"/>
          </p:nvPr>
        </p:nvSpPr>
        <p:spPr>
          <a:xfrm>
            <a:off x="364388" y="546895"/>
            <a:ext cx="11484711" cy="1325563"/>
          </a:xfrm>
        </p:spPr>
        <p:txBody>
          <a:bodyPr/>
          <a:lstStyle>
            <a:lvl1pPr>
              <a:defRPr baseline="0"/>
            </a:lvl1pPr>
          </a:lstStyle>
          <a:p>
            <a:r>
              <a:rPr lang="en-US" dirty="0"/>
              <a:t>Text Slide With Bullet List #2</a:t>
            </a:r>
          </a:p>
        </p:txBody>
      </p:sp>
      <p:sp>
        <p:nvSpPr>
          <p:cNvPr id="17" name="Text Placeholder 16"/>
          <p:cNvSpPr>
            <a:spLocks noGrp="1"/>
          </p:cNvSpPr>
          <p:nvPr>
            <p:ph type="body" sz="quarter" idx="13" hasCustomPrompt="1"/>
          </p:nvPr>
        </p:nvSpPr>
        <p:spPr>
          <a:xfrm>
            <a:off x="364388" y="1944218"/>
            <a:ext cx="11484712" cy="602664"/>
          </a:xfrm>
          <a:prstGeom prst="rect">
            <a:avLst/>
          </a:prstGeom>
        </p:spPr>
        <p:txBody>
          <a:bodyPr>
            <a:noAutofit/>
          </a:bodyPr>
          <a:lstStyle>
            <a:lvl1pPr>
              <a:defRPr sz="2400" b="0" i="0">
                <a:latin typeface="Calibri Light" charset="0"/>
                <a:ea typeface="Calibri Light" charset="0"/>
                <a:cs typeface="Calibri Light" charset="0"/>
              </a:defRPr>
            </a:lvl1pPr>
          </a:lstStyle>
          <a:p>
            <a:pPr lvl="0"/>
            <a:r>
              <a:rPr lang="en-US" dirty="0"/>
              <a:t>This is a sub header for bullets</a:t>
            </a:r>
          </a:p>
        </p:txBody>
      </p:sp>
      <p:sp>
        <p:nvSpPr>
          <p:cNvPr id="8" name="Text Placeholder 7"/>
          <p:cNvSpPr>
            <a:spLocks noGrp="1"/>
          </p:cNvSpPr>
          <p:nvPr>
            <p:ph type="body" sz="quarter" idx="17" hasCustomPrompt="1"/>
          </p:nvPr>
        </p:nvSpPr>
        <p:spPr>
          <a:xfrm>
            <a:off x="376743" y="2632135"/>
            <a:ext cx="5740835" cy="3525904"/>
          </a:xfrm>
          <a:prstGeom prst="rect">
            <a:avLst/>
          </a:prstGeom>
        </p:spPr>
        <p:txBody>
          <a:bodyPr>
            <a:normAutofit/>
          </a:bodyPr>
          <a:lstStyle>
            <a:lvl1pPr marL="233363" indent="-228600">
              <a:spcBef>
                <a:spcPts val="300"/>
              </a:spcBef>
              <a:spcAft>
                <a:spcPts val="300"/>
              </a:spcAft>
              <a:buFont typeface="Arial" charset="0"/>
              <a:buChar char="•"/>
              <a:tabLst>
                <a:tab pos="1247775" algn="l"/>
              </a:tabLst>
              <a:defRPr sz="2100" b="0" i="0">
                <a:solidFill>
                  <a:srgbClr val="333D47"/>
                </a:solidFill>
                <a:latin typeface="Calibri Light" charset="0"/>
                <a:ea typeface="Calibri Light" charset="0"/>
                <a:cs typeface="Calibri Light" charset="0"/>
              </a:defRPr>
            </a:lvl1pPr>
            <a:lvl2pPr marL="687388" indent="-230188">
              <a:spcBef>
                <a:spcPts val="300"/>
              </a:spcBef>
              <a:spcAft>
                <a:spcPts val="300"/>
              </a:spcAft>
              <a:buFont typeface="Arial" charset="0"/>
              <a:buChar char="•"/>
              <a:tabLst/>
              <a:defRPr sz="2100" b="0" i="0">
                <a:solidFill>
                  <a:srgbClr val="333D47"/>
                </a:solidFill>
                <a:latin typeface="Calibri Light" charset="0"/>
                <a:ea typeface="Calibri Light" charset="0"/>
                <a:cs typeface="Calibri Light" charset="0"/>
              </a:defRPr>
            </a:lvl2pPr>
            <a:lvl3pPr marL="1147763" marR="0" indent="-228600" algn="l" defTabSz="914400" rtl="0" eaLnBrk="1" fontAlgn="auto" latinLnBrk="0" hangingPunct="1">
              <a:lnSpc>
                <a:spcPct val="90000"/>
              </a:lnSpc>
              <a:spcBef>
                <a:spcPts val="300"/>
              </a:spcBef>
              <a:spcAft>
                <a:spcPts val="300"/>
              </a:spcAft>
              <a:buClrTx/>
              <a:buSzTx/>
              <a:buFont typeface="Arial" charset="0"/>
              <a:buChar char="•"/>
              <a:tabLst/>
              <a:defRPr sz="2100" b="0" i="0">
                <a:solidFill>
                  <a:srgbClr val="333D47"/>
                </a:solidFill>
                <a:latin typeface="Calibri Light" charset="0"/>
                <a:ea typeface="Calibri Light" charset="0"/>
                <a:cs typeface="Calibri Light" charset="0"/>
              </a:defRPr>
            </a:lvl3pPr>
            <a:lvl4pPr>
              <a:defRPr sz="2100" b="0" i="0">
                <a:latin typeface="Open Sans" charset="0"/>
                <a:ea typeface="Open Sans" charset="0"/>
                <a:cs typeface="Open Sans" charset="0"/>
              </a:defRPr>
            </a:lvl4pPr>
            <a:lvl5pPr>
              <a:defRPr sz="2100" b="0" i="0">
                <a:latin typeface="Open Sans" charset="0"/>
                <a:ea typeface="Open Sans" charset="0"/>
                <a:cs typeface="Open Sans" charset="0"/>
              </a:defRPr>
            </a:lvl5pPr>
          </a:lstStyle>
          <a:p>
            <a:pPr lvl="0"/>
            <a:r>
              <a:rPr lang="en-US" dirty="0"/>
              <a:t>Bullet</a:t>
            </a:r>
          </a:p>
          <a:p>
            <a:pPr lvl="1"/>
            <a:r>
              <a:rPr lang="en-US" dirty="0"/>
              <a:t>Second level</a:t>
            </a:r>
          </a:p>
          <a:p>
            <a:pPr lvl="2"/>
            <a:r>
              <a:rPr lang="en-US" dirty="0"/>
              <a:t>Third level</a:t>
            </a:r>
          </a:p>
          <a:p>
            <a:pPr lvl="0"/>
            <a:r>
              <a:rPr lang="en-US" dirty="0"/>
              <a:t>Bullet</a:t>
            </a:r>
          </a:p>
          <a:p>
            <a:pPr lvl="1"/>
            <a:r>
              <a:rPr lang="en-US" dirty="0"/>
              <a:t>Second level</a:t>
            </a:r>
          </a:p>
          <a:p>
            <a:pPr lvl="2"/>
            <a:r>
              <a:rPr lang="en-US" dirty="0"/>
              <a:t>Third level</a:t>
            </a:r>
          </a:p>
        </p:txBody>
      </p:sp>
      <p:sp>
        <p:nvSpPr>
          <p:cNvPr id="23" name="Text Placeholder 7"/>
          <p:cNvSpPr>
            <a:spLocks noGrp="1"/>
          </p:cNvSpPr>
          <p:nvPr>
            <p:ph type="body" sz="quarter" idx="18" hasCustomPrompt="1"/>
          </p:nvPr>
        </p:nvSpPr>
        <p:spPr>
          <a:xfrm>
            <a:off x="6254750" y="2632135"/>
            <a:ext cx="5594350" cy="3525904"/>
          </a:xfrm>
          <a:prstGeom prst="rect">
            <a:avLst/>
          </a:prstGeom>
        </p:spPr>
        <p:txBody>
          <a:bodyPr>
            <a:normAutofit/>
          </a:bodyPr>
          <a:lstStyle>
            <a:lvl1pPr marL="233363" indent="-228600">
              <a:spcBef>
                <a:spcPts val="300"/>
              </a:spcBef>
              <a:spcAft>
                <a:spcPts val="300"/>
              </a:spcAft>
              <a:buFont typeface="Arial" charset="0"/>
              <a:buChar char="•"/>
              <a:tabLst>
                <a:tab pos="1247775" algn="l"/>
              </a:tabLst>
              <a:defRPr sz="2100" b="0" i="0">
                <a:solidFill>
                  <a:srgbClr val="333D47"/>
                </a:solidFill>
                <a:latin typeface="Calibri Light" charset="0"/>
                <a:ea typeface="Calibri Light" charset="0"/>
                <a:cs typeface="Calibri Light" charset="0"/>
              </a:defRPr>
            </a:lvl1pPr>
            <a:lvl2pPr marL="687388" indent="-230188">
              <a:spcBef>
                <a:spcPts val="300"/>
              </a:spcBef>
              <a:spcAft>
                <a:spcPts val="300"/>
              </a:spcAft>
              <a:buFont typeface="Arial" charset="0"/>
              <a:buChar char="•"/>
              <a:tabLst/>
              <a:defRPr sz="2100" b="0" i="0">
                <a:solidFill>
                  <a:srgbClr val="333D47"/>
                </a:solidFill>
                <a:latin typeface="Calibri Light" charset="0"/>
                <a:ea typeface="Calibri Light" charset="0"/>
                <a:cs typeface="Calibri Light" charset="0"/>
              </a:defRPr>
            </a:lvl2pPr>
            <a:lvl3pPr marL="1147763" marR="0" indent="-228600" algn="l" defTabSz="914400" rtl="0" eaLnBrk="1" fontAlgn="auto" latinLnBrk="0" hangingPunct="1">
              <a:lnSpc>
                <a:spcPct val="90000"/>
              </a:lnSpc>
              <a:spcBef>
                <a:spcPts val="300"/>
              </a:spcBef>
              <a:spcAft>
                <a:spcPts val="300"/>
              </a:spcAft>
              <a:buClrTx/>
              <a:buSzTx/>
              <a:buFont typeface="Arial" charset="0"/>
              <a:buChar char="•"/>
              <a:tabLst/>
              <a:defRPr sz="2100" b="0" i="0">
                <a:solidFill>
                  <a:srgbClr val="333D47"/>
                </a:solidFill>
                <a:latin typeface="Calibri Light" charset="0"/>
                <a:ea typeface="Calibri Light" charset="0"/>
                <a:cs typeface="Calibri Light" charset="0"/>
              </a:defRPr>
            </a:lvl3pPr>
            <a:lvl4pPr>
              <a:defRPr sz="2100" b="0" i="0">
                <a:latin typeface="Open Sans" charset="0"/>
                <a:ea typeface="Open Sans" charset="0"/>
                <a:cs typeface="Open Sans" charset="0"/>
              </a:defRPr>
            </a:lvl4pPr>
            <a:lvl5pPr>
              <a:defRPr sz="2100" b="0" i="0">
                <a:latin typeface="Open Sans" charset="0"/>
                <a:ea typeface="Open Sans" charset="0"/>
                <a:cs typeface="Open Sans" charset="0"/>
              </a:defRPr>
            </a:lvl5pPr>
          </a:lstStyle>
          <a:p>
            <a:pPr lvl="0"/>
            <a:r>
              <a:rPr lang="en-US" dirty="0"/>
              <a:t>Bullet</a:t>
            </a:r>
          </a:p>
          <a:p>
            <a:pPr lvl="1"/>
            <a:r>
              <a:rPr lang="en-US" dirty="0"/>
              <a:t>Second level</a:t>
            </a:r>
          </a:p>
          <a:p>
            <a:pPr lvl="2"/>
            <a:r>
              <a:rPr lang="en-US" dirty="0"/>
              <a:t>Third level</a:t>
            </a:r>
          </a:p>
          <a:p>
            <a:pPr lvl="0"/>
            <a:r>
              <a:rPr lang="en-US" dirty="0"/>
              <a:t>Bullet</a:t>
            </a:r>
          </a:p>
          <a:p>
            <a:pPr lvl="1"/>
            <a:r>
              <a:rPr lang="en-US" dirty="0"/>
              <a:t>Second level</a:t>
            </a:r>
          </a:p>
          <a:p>
            <a:pPr lvl="2"/>
            <a:r>
              <a:rPr lang="en-US" dirty="0"/>
              <a:t>Third level</a:t>
            </a:r>
          </a:p>
        </p:txBody>
      </p:sp>
      <p:sp>
        <p:nvSpPr>
          <p:cNvPr id="24" name="Rectangle 23">
            <a:extLst>
              <a:ext uri="{FF2B5EF4-FFF2-40B4-BE49-F238E27FC236}">
                <a16:creationId xmlns:a16="http://schemas.microsoft.com/office/drawing/2014/main"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2">
            <a:extLst>
              <a:ext uri="{FF2B5EF4-FFF2-40B4-BE49-F238E27FC236}">
                <a16:creationId xmlns:a16="http://schemas.microsoft.com/office/drawing/2014/main" id="{9FCF5C50-BE6E-184D-9EA9-1DE1F51EC7D7}"/>
              </a:ext>
            </a:extLst>
          </p:cNvPr>
          <p:cNvSpPr/>
          <p:nvPr userDrawn="1"/>
        </p:nvSpPr>
        <p:spPr>
          <a:xfrm>
            <a:off x="457200" y="1532077"/>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C00D57F2-2040-9B4F-9C00-147B4D543CC6}"/>
              </a:ext>
            </a:extLst>
          </p:cNvPr>
          <p:cNvSpPr>
            <a:spLocks noGrp="1"/>
          </p:cNvSpPr>
          <p:nvPr>
            <p:ph type="ftr" sz="quarter" idx="19"/>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orient="horz" pos="1296">
          <p15:clr>
            <a:srgbClr val="FBAE40"/>
          </p15:clr>
        </p15:guide>
        <p15:guide id="2" pos="7464">
          <p15:clr>
            <a:srgbClr val="FBAE40"/>
          </p15:clr>
        </p15:guide>
        <p15:guide id="3" orient="horz" pos="1872" userDrawn="1">
          <p15:clr>
            <a:srgbClr val="FBAE40"/>
          </p15:clr>
        </p15:guide>
        <p15:guide id="4" pos="288" userDrawn="1">
          <p15:clr>
            <a:srgbClr val="FBAE40"/>
          </p15:clr>
        </p15:guide>
        <p15:guide id="5" pos="4728">
          <p15:clr>
            <a:srgbClr val="FBAE40"/>
          </p15:clr>
        </p15:guide>
        <p15:guide id="6" pos="39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estions -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621B9A-BD52-4A4A-8262-E2AB09BDA51B}"/>
              </a:ext>
            </a:extLst>
          </p:cNvPr>
          <p:cNvSpPr txBox="1">
            <a:spLocks/>
          </p:cNvSpPr>
          <p:nvPr userDrawn="1"/>
        </p:nvSpPr>
        <p:spPr>
          <a:xfrm>
            <a:off x="384464" y="2967173"/>
            <a:ext cx="11423072" cy="844184"/>
          </a:xfrm>
          <a:prstGeom prst="rect">
            <a:avLst/>
          </a:prstGeom>
          <a:solidFill>
            <a:schemeClr val="bg1"/>
          </a:solidFill>
        </p:spPr>
        <p:txBody>
          <a:bodyPr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5020"/>
              </a:lnSpc>
              <a:tabLst>
                <a:tab pos="1247775" algn="l"/>
              </a:tabLst>
            </a:pPr>
            <a:r>
              <a:rPr lang="en-US" sz="6600" b="0" i="0" dirty="0">
                <a:solidFill>
                  <a:srgbClr val="2E2161"/>
                </a:solidFill>
                <a:latin typeface="Calibri Light" charset="0"/>
                <a:ea typeface="Calibri Light" charset="0"/>
                <a:cs typeface="Calibri Light" charset="0"/>
              </a:rPr>
              <a:t>QUESTIONS?</a:t>
            </a:r>
            <a:endParaRPr lang="en-US" sz="6600" b="0" i="0" baseline="30000" dirty="0">
              <a:solidFill>
                <a:srgbClr val="2E2161"/>
              </a:solidFill>
              <a:latin typeface="Calibri Light" charset="0"/>
              <a:ea typeface="Calibri Light" charset="0"/>
              <a:cs typeface="Calibri Light" charset="0"/>
            </a:endParaRPr>
          </a:p>
        </p:txBody>
      </p:sp>
      <p:grpSp>
        <p:nvGrpSpPr>
          <p:cNvPr id="6" name="Group 5">
            <a:extLst>
              <a:ext uri="{FF2B5EF4-FFF2-40B4-BE49-F238E27FC236}">
                <a16:creationId xmlns:a16="http://schemas.microsoft.com/office/drawing/2014/main" id="{E9311512-39E5-CA48-8125-CE0D61FF9BAB}"/>
              </a:ext>
            </a:extLst>
          </p:cNvPr>
          <p:cNvGrpSpPr/>
          <p:nvPr userDrawn="1"/>
        </p:nvGrpSpPr>
        <p:grpSpPr>
          <a:xfrm>
            <a:off x="5822327" y="3995857"/>
            <a:ext cx="647553" cy="62223"/>
            <a:chOff x="5960343" y="3683949"/>
            <a:chExt cx="647553" cy="62223"/>
          </a:xfrm>
        </p:grpSpPr>
        <p:sp>
          <p:nvSpPr>
            <p:cNvPr id="7" name="Rectangle 2">
              <a:extLst>
                <a:ext uri="{FF2B5EF4-FFF2-40B4-BE49-F238E27FC236}">
                  <a16:creationId xmlns:a16="http://schemas.microsoft.com/office/drawing/2014/main" id="{B98C188C-DE36-574C-8F61-AF3C0AB2D659}"/>
                </a:ext>
              </a:extLst>
            </p:cNvPr>
            <p:cNvSpPr/>
            <p:nvPr/>
          </p:nvSpPr>
          <p:spPr>
            <a:xfrm>
              <a:off x="6101255"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a:extLst>
                <a:ext uri="{FF2B5EF4-FFF2-40B4-BE49-F238E27FC236}">
                  <a16:creationId xmlns:a16="http://schemas.microsoft.com/office/drawing/2014/main" id="{DE6A539C-A32B-384F-B5C5-92C3FC309497}"/>
                </a:ext>
              </a:extLst>
            </p:cNvPr>
            <p:cNvSpPr/>
            <p:nvPr/>
          </p:nvSpPr>
          <p:spPr>
            <a:xfrm rot="10800000" flipV="1">
              <a:off x="5960343"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27B923FB-6BDC-BF46-BE61-42F519D342C6}"/>
              </a:ext>
            </a:extLst>
          </p:cNvPr>
          <p:cNvSpPr>
            <a:spLocks noGrp="1"/>
          </p:cNvSpPr>
          <p:nvPr>
            <p:ph type="ftr" sz="quarter" idx="10"/>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3EBCD439-C2E1-6144-A51E-5D06D6E472DD}"/>
              </a:ext>
            </a:extLst>
          </p:cNvPr>
          <p:cNvSpPr>
            <a:spLocks noGrp="1"/>
          </p:cNvSpPr>
          <p:nvPr>
            <p:ph type="ftr" sz="quarter" idx="10"/>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Picture - Grey Highlight">
    <p:bg>
      <p:bgPr>
        <a:gradFill>
          <a:gsLst>
            <a:gs pos="0">
              <a:schemeClr val="tx2">
                <a:lumMod val="91000"/>
                <a:lumOff val="9000"/>
              </a:schemeClr>
            </a:gs>
            <a:gs pos="75000">
              <a:schemeClr val="tx2">
                <a:lumMod val="75000"/>
              </a:schemeClr>
            </a:gs>
          </a:gsLst>
          <a:lin ang="5400000" scaled="1"/>
        </a:grad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6737350" y="571500"/>
            <a:ext cx="5454650" cy="5676900"/>
          </a:xfrm>
          <a:prstGeom prst="rect">
            <a:avLst/>
          </a:prstGeom>
          <a:solidFill>
            <a:schemeClr val="bg1">
              <a:alpha val="10000"/>
            </a:schemeClr>
          </a:solidFill>
          <a:effectLst/>
        </p:spPr>
        <p:txBody>
          <a:bodyPr anchor="ctr" anchorCtr="1"/>
          <a:lstStyle>
            <a:lvl1pPr marL="0" indent="0">
              <a:buNone/>
              <a:defRPr>
                <a:solidFill>
                  <a:schemeClr val="bg1">
                    <a:lumMod val="65000"/>
                  </a:schemeClr>
                </a:solidFill>
                <a:effectLst/>
              </a:defRPr>
            </a:lvl1pPr>
          </a:lstStyle>
          <a:p>
            <a:r>
              <a:rPr lang="en-US" dirty="0"/>
              <a:t>Drag picture to placeholder or click icon to add</a:t>
            </a:r>
          </a:p>
        </p:txBody>
      </p:sp>
      <p:sp>
        <p:nvSpPr>
          <p:cNvPr id="5" name="Title 1">
            <a:extLst>
              <a:ext uri="{FF2B5EF4-FFF2-40B4-BE49-F238E27FC236}">
                <a16:creationId xmlns:a16="http://schemas.microsoft.com/office/drawing/2014/main" id="{6544F5BB-131B-BC47-85A2-7AF786579D81}"/>
              </a:ext>
            </a:extLst>
          </p:cNvPr>
          <p:cNvSpPr txBox="1">
            <a:spLocks/>
          </p:cNvSpPr>
          <p:nvPr userDrawn="1"/>
        </p:nvSpPr>
        <p:spPr>
          <a:xfrm>
            <a:off x="548994" y="1437861"/>
            <a:ext cx="5639348"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1247775" algn="l"/>
              </a:tabLst>
            </a:pPr>
            <a:endParaRPr lang="en-US" b="0" i="0" dirty="0">
              <a:solidFill>
                <a:srgbClr val="474747"/>
              </a:solidFill>
              <a:latin typeface="Calibri Light" charset="0"/>
            </a:endParaRPr>
          </a:p>
        </p:txBody>
      </p:sp>
      <p:sp>
        <p:nvSpPr>
          <p:cNvPr id="8" name="Rectangle 2">
            <a:extLst>
              <a:ext uri="{FF2B5EF4-FFF2-40B4-BE49-F238E27FC236}">
                <a16:creationId xmlns:a16="http://schemas.microsoft.com/office/drawing/2014/main" id="{1649A38A-B4E4-3D4A-B1B3-756795080968}"/>
              </a:ext>
            </a:extLst>
          </p:cNvPr>
          <p:cNvSpPr/>
          <p:nvPr userDrawn="1"/>
        </p:nvSpPr>
        <p:spPr>
          <a:xfrm>
            <a:off x="460093" y="2076348"/>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hasCustomPrompt="1"/>
          </p:nvPr>
        </p:nvSpPr>
        <p:spPr>
          <a:xfrm>
            <a:off x="364390" y="519920"/>
            <a:ext cx="5936658" cy="1541040"/>
          </a:xfrm>
        </p:spPr>
        <p:txBody>
          <a:bodyPr anchor="t" anchorCtr="0"/>
          <a:lstStyle>
            <a:lvl1pPr>
              <a:defRPr>
                <a:solidFill>
                  <a:schemeClr val="bg1"/>
                </a:solidFill>
              </a:defRPr>
            </a:lvl1pPr>
          </a:lstStyle>
          <a:p>
            <a:r>
              <a:rPr lang="en-US" dirty="0"/>
              <a:t>Highlight Text Slide With Image</a:t>
            </a:r>
          </a:p>
        </p:txBody>
      </p:sp>
      <p:sp>
        <p:nvSpPr>
          <p:cNvPr id="17" name="Text Placeholder 16"/>
          <p:cNvSpPr>
            <a:spLocks noGrp="1"/>
          </p:cNvSpPr>
          <p:nvPr>
            <p:ph type="body" sz="quarter" idx="13" hasCustomPrompt="1"/>
          </p:nvPr>
        </p:nvSpPr>
        <p:spPr>
          <a:xfrm>
            <a:off x="364389" y="2446193"/>
            <a:ext cx="5936659" cy="472935"/>
          </a:xfrm>
          <a:prstGeom prst="rect">
            <a:avLst/>
          </a:prstGeom>
        </p:spPr>
        <p:txBody>
          <a:bodyPr>
            <a:noAutofit/>
          </a:bodyPr>
          <a:lstStyle>
            <a:lvl1pPr indent="-228600">
              <a:defRPr sz="2400" b="0" i="0">
                <a:solidFill>
                  <a:schemeClr val="bg1"/>
                </a:solidFill>
                <a:latin typeface="Calibri Light" charset="0"/>
              </a:defRPr>
            </a:lvl1pPr>
          </a:lstStyle>
          <a:p>
            <a:pPr lvl="0"/>
            <a:r>
              <a:rPr lang="en-US" dirty="0"/>
              <a:t>This is a sub header for the slide</a:t>
            </a:r>
          </a:p>
        </p:txBody>
      </p:sp>
      <p:sp>
        <p:nvSpPr>
          <p:cNvPr id="6" name="Text Placeholder 5"/>
          <p:cNvSpPr>
            <a:spLocks noGrp="1"/>
          </p:cNvSpPr>
          <p:nvPr>
            <p:ph type="body" sz="quarter" idx="16" hasCustomPrompt="1"/>
          </p:nvPr>
        </p:nvSpPr>
        <p:spPr>
          <a:xfrm>
            <a:off x="364389" y="3068758"/>
            <a:ext cx="5936660" cy="3179642"/>
          </a:xfrm>
          <a:prstGeom prst="rect">
            <a:avLst/>
          </a:prstGeom>
        </p:spPr>
        <p:txBody>
          <a:bodyPr>
            <a:normAutofit/>
          </a:bodyPr>
          <a:lstStyle>
            <a:lvl1pPr indent="-228600">
              <a:defRPr sz="2000" b="0" i="0" baseline="0">
                <a:solidFill>
                  <a:schemeClr val="bg1"/>
                </a:solidFill>
                <a:latin typeface="Calibri Light" charset="0"/>
                <a:ea typeface="Calibri Light" charset="0"/>
                <a:cs typeface="Calibri Light" charset="0"/>
              </a:defRPr>
            </a:lvl1pPr>
          </a:lstStyle>
          <a:p>
            <a:pPr lvl="0"/>
            <a:r>
              <a:rPr lang="en-US" dirty="0"/>
              <a:t>Body text goes here</a:t>
            </a:r>
          </a:p>
        </p:txBody>
      </p:sp>
      <p:sp>
        <p:nvSpPr>
          <p:cNvPr id="2" name="Footer Placeholder 1">
            <a:extLst>
              <a:ext uri="{FF2B5EF4-FFF2-40B4-BE49-F238E27FC236}">
                <a16:creationId xmlns:a16="http://schemas.microsoft.com/office/drawing/2014/main" id="{3743425E-1132-2744-8E91-D4828427442B}"/>
              </a:ext>
            </a:extLst>
          </p:cNvPr>
          <p:cNvSpPr>
            <a:spLocks noGrp="1"/>
          </p:cNvSpPr>
          <p:nvPr>
            <p:ph type="ftr" sz="quarter" idx="17"/>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288">
          <p15:clr>
            <a:srgbClr val="FBAE40"/>
          </p15:clr>
        </p15:guide>
        <p15:guide id="2" orient="horz" pos="360">
          <p15:clr>
            <a:srgbClr val="FBAE40"/>
          </p15:clr>
        </p15:guide>
        <p15:guide id="3" orient="horz" pos="1608">
          <p15:clr>
            <a:srgbClr val="FBAE40"/>
          </p15:clr>
        </p15:guide>
        <p15:guide id="4"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Grey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5A47-3F53-EB42-8615-869908B08163}"/>
              </a:ext>
            </a:extLst>
          </p:cNvPr>
          <p:cNvSpPr>
            <a:spLocks noGrp="1"/>
          </p:cNvSpPr>
          <p:nvPr>
            <p:ph type="title" hasCustomPrompt="1"/>
          </p:nvPr>
        </p:nvSpPr>
        <p:spPr/>
        <p:txBody>
          <a:bodyPr/>
          <a:lstStyle/>
          <a:p>
            <a:r>
              <a:rPr lang="en-US" dirty="0"/>
              <a:t>Highlight Text Slide</a:t>
            </a:r>
          </a:p>
        </p:txBody>
      </p:sp>
      <p:sp>
        <p:nvSpPr>
          <p:cNvPr id="10" name="Text Placeholder 10">
            <a:extLst>
              <a:ext uri="{FF2B5EF4-FFF2-40B4-BE49-F238E27FC236}">
                <a16:creationId xmlns:a16="http://schemas.microsoft.com/office/drawing/2014/main" id="{B2D2490F-BEEB-1246-977A-615DBECA7355}"/>
              </a:ext>
            </a:extLst>
          </p:cNvPr>
          <p:cNvSpPr>
            <a:spLocks noGrp="1"/>
          </p:cNvSpPr>
          <p:nvPr>
            <p:ph type="body" sz="quarter" idx="13" hasCustomPrompt="1"/>
          </p:nvPr>
        </p:nvSpPr>
        <p:spPr>
          <a:xfrm>
            <a:off x="364389" y="2918467"/>
            <a:ext cx="11416278" cy="3304780"/>
          </a:xfrm>
          <a:prstGeom prst="rect">
            <a:avLst/>
          </a:prstGeom>
          <a:noFill/>
        </p:spPr>
        <p:txBody>
          <a:bodyPr>
            <a:noAutofit/>
          </a:bodyPr>
          <a:lstStyle>
            <a:lvl1pPr indent="-228600">
              <a:defRPr sz="2400" b="0" i="0">
                <a:solidFill>
                  <a:schemeClr val="bg1"/>
                </a:solidFill>
                <a:effectLst/>
                <a:latin typeface="Calibri Light" charset="0"/>
                <a:ea typeface="Calibri Light" charset="0"/>
                <a:cs typeface="Calibri Light" charset="0"/>
              </a:defRPr>
            </a:lvl1pPr>
            <a:lvl2pPr>
              <a:defRPr sz="2400" b="0" i="0">
                <a:latin typeface="Open Sans" charset="0"/>
                <a:ea typeface="Open Sans" charset="0"/>
                <a:cs typeface="Open Sans" charset="0"/>
              </a:defRPr>
            </a:lvl2pPr>
            <a:lvl3pPr>
              <a:defRPr sz="2400" b="0" i="0">
                <a:latin typeface="Open Sans" charset="0"/>
                <a:ea typeface="Open Sans" charset="0"/>
                <a:cs typeface="Open Sans" charset="0"/>
              </a:defRPr>
            </a:lvl3pPr>
            <a:lvl4pPr>
              <a:defRPr sz="2400" b="0" i="0">
                <a:latin typeface="Open Sans" charset="0"/>
                <a:ea typeface="Open Sans" charset="0"/>
                <a:cs typeface="Open Sans" charset="0"/>
              </a:defRPr>
            </a:lvl4pPr>
            <a:lvl5pPr>
              <a:defRPr sz="2400" b="0" i="0">
                <a:latin typeface="Open Sans" charset="0"/>
                <a:ea typeface="Open Sans" charset="0"/>
                <a:cs typeface="Open Sans" charset="0"/>
              </a:defRPr>
            </a:lvl5pPr>
          </a:lstStyle>
          <a:p>
            <a:pPr lvl="0"/>
            <a:r>
              <a:rPr lang="en-US" dirty="0"/>
              <a:t>Body text goes here</a:t>
            </a:r>
          </a:p>
        </p:txBody>
      </p:sp>
      <p:sp>
        <p:nvSpPr>
          <p:cNvPr id="11" name="Footer Placeholder 10">
            <a:extLst>
              <a:ext uri="{FF2B5EF4-FFF2-40B4-BE49-F238E27FC236}">
                <a16:creationId xmlns:a16="http://schemas.microsoft.com/office/drawing/2014/main" id="{9F7B5EF6-6A07-7148-AAF5-9ED881A8778E}"/>
              </a:ext>
            </a:extLst>
          </p:cNvPr>
          <p:cNvSpPr>
            <a:spLocks noGrp="1"/>
          </p:cNvSpPr>
          <p:nvPr>
            <p:ph type="ftr" sz="quarter" idx="14"/>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
        <p:nvSpPr>
          <p:cNvPr id="12" name="Text Placeholder 12">
            <a:extLst>
              <a:ext uri="{FF2B5EF4-FFF2-40B4-BE49-F238E27FC236}">
                <a16:creationId xmlns:a16="http://schemas.microsoft.com/office/drawing/2014/main" id="{E387CB15-4293-5343-A099-DCDA9E64D905}"/>
              </a:ext>
            </a:extLst>
          </p:cNvPr>
          <p:cNvSpPr>
            <a:spLocks noGrp="1"/>
          </p:cNvSpPr>
          <p:nvPr>
            <p:ph type="body" sz="quarter" idx="17" hasCustomPrompt="1"/>
          </p:nvPr>
        </p:nvSpPr>
        <p:spPr>
          <a:xfrm>
            <a:off x="364389" y="1919288"/>
            <a:ext cx="11416277" cy="790575"/>
          </a:xfrm>
        </p:spPr>
        <p:txBody>
          <a:bodyPr>
            <a:noAutofit/>
          </a:bodyPr>
          <a:lstStyle>
            <a:lvl1pPr indent="-228600" algn="l">
              <a:lnSpc>
                <a:spcPts val="3120"/>
              </a:lnSpc>
              <a:tabLst>
                <a:tab pos="1247775" algn="l"/>
              </a:tabLst>
              <a:defRPr sz="2400" b="0" i="0">
                <a:latin typeface="Calibri Light" charset="0"/>
              </a:defRPr>
            </a:lvl1pPr>
          </a:lstStyle>
          <a:p>
            <a:pPr lvl="0"/>
            <a:r>
              <a:rPr lang="en-US" dirty="0"/>
              <a:t>This is a longer sub header for the slide. If it does not run into two lines, please adjust the body text below to equal the spacing as shown. </a:t>
            </a:r>
          </a:p>
        </p:txBody>
      </p:sp>
    </p:spTree>
    <p:extLst>
      <p:ext uri="{BB962C8B-B14F-4D97-AF65-F5344CB8AC3E}">
        <p14:creationId xmlns:p14="http://schemas.microsoft.com/office/powerpoint/2010/main" val="275894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 Grey Highlight ">
    <p:bg>
      <p:bgPr>
        <a:gradFill>
          <a:gsLst>
            <a:gs pos="0">
              <a:schemeClr val="tx2">
                <a:lumMod val="91000"/>
                <a:lumOff val="9000"/>
              </a:schemeClr>
            </a:gs>
            <a:gs pos="75000">
              <a:schemeClr val="tx2">
                <a:lumMod val="75000"/>
              </a:schemeClr>
            </a:gs>
          </a:gsLst>
          <a:lin ang="5400000" scaled="1"/>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2621B9A-BD52-4A4A-8262-E2AB09BDA51B}"/>
              </a:ext>
            </a:extLst>
          </p:cNvPr>
          <p:cNvSpPr txBox="1">
            <a:spLocks/>
          </p:cNvSpPr>
          <p:nvPr userDrawn="1"/>
        </p:nvSpPr>
        <p:spPr>
          <a:xfrm>
            <a:off x="384464" y="2967173"/>
            <a:ext cx="11423072" cy="844184"/>
          </a:xfrm>
          <a:prstGeom prst="rect">
            <a:avLst/>
          </a:prstGeom>
        </p:spPr>
        <p:txBody>
          <a:bodyPr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5020"/>
              </a:lnSpc>
              <a:tabLst>
                <a:tab pos="1247775" algn="l"/>
              </a:tabLst>
            </a:pPr>
            <a:r>
              <a:rPr lang="en-US" sz="6600" b="0" i="0" dirty="0">
                <a:solidFill>
                  <a:schemeClr val="bg1"/>
                </a:solidFill>
                <a:latin typeface="Calibri Light" charset="0"/>
                <a:ea typeface="Calibri Light" charset="0"/>
                <a:cs typeface="Calibri Light" charset="0"/>
              </a:rPr>
              <a:t>QUESTIONS?</a:t>
            </a:r>
            <a:endParaRPr lang="en-US" sz="6600" b="0" i="0" baseline="30000" dirty="0">
              <a:solidFill>
                <a:schemeClr val="bg1"/>
              </a:solidFill>
              <a:latin typeface="Calibri Light" charset="0"/>
              <a:ea typeface="Calibri Light" charset="0"/>
              <a:cs typeface="Calibri Light" charset="0"/>
            </a:endParaRPr>
          </a:p>
        </p:txBody>
      </p:sp>
      <p:grpSp>
        <p:nvGrpSpPr>
          <p:cNvPr id="11" name="Group 10">
            <a:extLst>
              <a:ext uri="{FF2B5EF4-FFF2-40B4-BE49-F238E27FC236}">
                <a16:creationId xmlns:a16="http://schemas.microsoft.com/office/drawing/2014/main" id="{E9311512-39E5-CA48-8125-CE0D61FF9BAB}"/>
              </a:ext>
            </a:extLst>
          </p:cNvPr>
          <p:cNvGrpSpPr/>
          <p:nvPr userDrawn="1"/>
        </p:nvGrpSpPr>
        <p:grpSpPr>
          <a:xfrm>
            <a:off x="5822327" y="3995857"/>
            <a:ext cx="647553" cy="62223"/>
            <a:chOff x="5960343" y="3683949"/>
            <a:chExt cx="647553" cy="62223"/>
          </a:xfrm>
        </p:grpSpPr>
        <p:sp>
          <p:nvSpPr>
            <p:cNvPr id="12" name="Rectangle 2">
              <a:extLst>
                <a:ext uri="{FF2B5EF4-FFF2-40B4-BE49-F238E27FC236}">
                  <a16:creationId xmlns:a16="http://schemas.microsoft.com/office/drawing/2014/main" id="{B98C188C-DE36-574C-8F61-AF3C0AB2D659}"/>
                </a:ext>
              </a:extLst>
            </p:cNvPr>
            <p:cNvSpPr/>
            <p:nvPr/>
          </p:nvSpPr>
          <p:spPr>
            <a:xfrm>
              <a:off x="6101255"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2">
              <a:extLst>
                <a:ext uri="{FF2B5EF4-FFF2-40B4-BE49-F238E27FC236}">
                  <a16:creationId xmlns:a16="http://schemas.microsoft.com/office/drawing/2014/main" id="{DE6A539C-A32B-384F-B5C5-92C3FC309497}"/>
                </a:ext>
              </a:extLst>
            </p:cNvPr>
            <p:cNvSpPr/>
            <p:nvPr/>
          </p:nvSpPr>
          <p:spPr>
            <a:xfrm rot="10800000" flipV="1">
              <a:off x="5960343"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Footer Placeholder 1">
            <a:extLst>
              <a:ext uri="{FF2B5EF4-FFF2-40B4-BE49-F238E27FC236}">
                <a16:creationId xmlns:a16="http://schemas.microsoft.com/office/drawing/2014/main" id="{4FCECB0D-79BC-CD44-9C37-0F47ACCE0952}"/>
              </a:ext>
            </a:extLst>
          </p:cNvPr>
          <p:cNvSpPr>
            <a:spLocks noGrp="1"/>
          </p:cNvSpPr>
          <p:nvPr>
            <p:ph type="ftr" sz="quarter" idx="10"/>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288">
          <p15:clr>
            <a:srgbClr val="FBAE40"/>
          </p15:clr>
        </p15:guide>
        <p15:guide id="2" orient="horz" pos="360">
          <p15:clr>
            <a:srgbClr val="FBAE40"/>
          </p15:clr>
        </p15:guide>
        <p15:guide id="3" orient="horz" pos="1608">
          <p15:clr>
            <a:srgbClr val="FBAE4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Picture - Purple Highlight">
    <p:bg>
      <p:bgPr>
        <a:gradFill>
          <a:gsLst>
            <a:gs pos="0">
              <a:srgbClr val="6C2B69"/>
            </a:gs>
            <a:gs pos="75000">
              <a:srgbClr val="3D2E69"/>
            </a:gs>
          </a:gsLst>
          <a:lin ang="5400000" scaled="1"/>
        </a:grad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6737350" y="571500"/>
            <a:ext cx="5454650" cy="5676900"/>
          </a:xfrm>
          <a:prstGeom prst="rect">
            <a:avLst/>
          </a:prstGeom>
          <a:solidFill>
            <a:schemeClr val="bg1">
              <a:alpha val="10000"/>
            </a:schemeClr>
          </a:solidFill>
          <a:effectLst>
            <a:outerShdw blurRad="177800" sx="99000" sy="99000" algn="ctr" rotWithShape="0">
              <a:schemeClr val="tx1">
                <a:alpha val="25000"/>
              </a:schemeClr>
            </a:outerShdw>
          </a:effectLst>
        </p:spPr>
        <p:txBody>
          <a:bodyPr anchor="ctr" anchorCtr="1"/>
          <a:lstStyle>
            <a:lvl1pPr marL="114300" indent="0">
              <a:buNone/>
              <a:defRPr>
                <a:solidFill>
                  <a:schemeClr val="tx1"/>
                </a:solidFill>
              </a:defRPr>
            </a:lvl1pPr>
          </a:lstStyle>
          <a:p>
            <a:r>
              <a:rPr lang="en-US" dirty="0"/>
              <a:t>Drag picture to placeholder or click icon to add</a:t>
            </a:r>
          </a:p>
        </p:txBody>
      </p:sp>
      <p:sp>
        <p:nvSpPr>
          <p:cNvPr id="5" name="Title 1">
            <a:extLst>
              <a:ext uri="{FF2B5EF4-FFF2-40B4-BE49-F238E27FC236}">
                <a16:creationId xmlns:a16="http://schemas.microsoft.com/office/drawing/2014/main" id="{6544F5BB-131B-BC47-85A2-7AF786579D81}"/>
              </a:ext>
            </a:extLst>
          </p:cNvPr>
          <p:cNvSpPr txBox="1">
            <a:spLocks/>
          </p:cNvSpPr>
          <p:nvPr userDrawn="1"/>
        </p:nvSpPr>
        <p:spPr>
          <a:xfrm>
            <a:off x="548994" y="1437861"/>
            <a:ext cx="5639348"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1247775" algn="l"/>
              </a:tabLst>
            </a:pPr>
            <a:endParaRPr lang="en-US" b="0" i="0" dirty="0">
              <a:solidFill>
                <a:srgbClr val="474747"/>
              </a:solidFill>
              <a:latin typeface="Calibri Light" charset="0"/>
            </a:endParaRPr>
          </a:p>
        </p:txBody>
      </p:sp>
      <p:sp>
        <p:nvSpPr>
          <p:cNvPr id="8" name="Rectangle 2">
            <a:extLst>
              <a:ext uri="{FF2B5EF4-FFF2-40B4-BE49-F238E27FC236}">
                <a16:creationId xmlns:a16="http://schemas.microsoft.com/office/drawing/2014/main" id="{1649A38A-B4E4-3D4A-B1B3-756795080968}"/>
              </a:ext>
            </a:extLst>
          </p:cNvPr>
          <p:cNvSpPr/>
          <p:nvPr userDrawn="1"/>
        </p:nvSpPr>
        <p:spPr>
          <a:xfrm>
            <a:off x="460093" y="2076348"/>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hasCustomPrompt="1"/>
          </p:nvPr>
        </p:nvSpPr>
        <p:spPr>
          <a:xfrm>
            <a:off x="364390" y="533568"/>
            <a:ext cx="5936658" cy="1541040"/>
          </a:xfrm>
        </p:spPr>
        <p:txBody>
          <a:bodyPr anchor="t" anchorCtr="0"/>
          <a:lstStyle>
            <a:lvl1pPr>
              <a:defRPr>
                <a:solidFill>
                  <a:schemeClr val="tx1"/>
                </a:solidFill>
              </a:defRPr>
            </a:lvl1pPr>
          </a:lstStyle>
          <a:p>
            <a:r>
              <a:rPr lang="en-US" dirty="0"/>
              <a:t>Highlight Text Slide With Image</a:t>
            </a:r>
          </a:p>
        </p:txBody>
      </p:sp>
      <p:sp>
        <p:nvSpPr>
          <p:cNvPr id="17" name="Text Placeholder 16"/>
          <p:cNvSpPr>
            <a:spLocks noGrp="1"/>
          </p:cNvSpPr>
          <p:nvPr>
            <p:ph type="body" sz="quarter" idx="13" hasCustomPrompt="1"/>
          </p:nvPr>
        </p:nvSpPr>
        <p:spPr>
          <a:xfrm>
            <a:off x="364389" y="2446193"/>
            <a:ext cx="5936659" cy="472935"/>
          </a:xfrm>
          <a:prstGeom prst="rect">
            <a:avLst/>
          </a:prstGeom>
        </p:spPr>
        <p:txBody>
          <a:bodyPr>
            <a:noAutofit/>
          </a:bodyPr>
          <a:lstStyle>
            <a:lvl1pPr>
              <a:defRPr sz="2400" b="0" i="0">
                <a:solidFill>
                  <a:schemeClr val="tx1"/>
                </a:solidFill>
                <a:latin typeface="Calibri Light" charset="0"/>
              </a:defRPr>
            </a:lvl1pPr>
          </a:lstStyle>
          <a:p>
            <a:pPr lvl="0"/>
            <a:r>
              <a:rPr lang="en-US" dirty="0"/>
              <a:t>This is a sub header for the slide</a:t>
            </a:r>
          </a:p>
        </p:txBody>
      </p:sp>
      <p:sp>
        <p:nvSpPr>
          <p:cNvPr id="6" name="Text Placeholder 5"/>
          <p:cNvSpPr>
            <a:spLocks noGrp="1"/>
          </p:cNvSpPr>
          <p:nvPr>
            <p:ph type="body" sz="quarter" idx="16" hasCustomPrompt="1"/>
          </p:nvPr>
        </p:nvSpPr>
        <p:spPr>
          <a:xfrm>
            <a:off x="364389" y="3068758"/>
            <a:ext cx="5936660" cy="3179642"/>
          </a:xfrm>
          <a:prstGeom prst="rect">
            <a:avLst/>
          </a:prstGeom>
        </p:spPr>
        <p:txBody>
          <a:bodyPr>
            <a:normAutofit/>
          </a:bodyPr>
          <a:lstStyle>
            <a:lvl1pPr>
              <a:defRPr sz="2000" b="0" i="0" baseline="0">
                <a:solidFill>
                  <a:schemeClr val="tx1"/>
                </a:solidFill>
                <a:latin typeface="Calibri Light" charset="0"/>
                <a:ea typeface="Calibri Light" charset="0"/>
                <a:cs typeface="Calibri Light" charset="0"/>
              </a:defRPr>
            </a:lvl1pPr>
          </a:lstStyle>
          <a:p>
            <a:pPr lvl="0"/>
            <a:r>
              <a:rPr lang="en-US" dirty="0"/>
              <a:t>Body text goes here</a:t>
            </a:r>
          </a:p>
        </p:txBody>
      </p:sp>
      <p:sp>
        <p:nvSpPr>
          <p:cNvPr id="2" name="Footer Placeholder 1">
            <a:extLst>
              <a:ext uri="{FF2B5EF4-FFF2-40B4-BE49-F238E27FC236}">
                <a16:creationId xmlns:a16="http://schemas.microsoft.com/office/drawing/2014/main" id="{9F32F4A7-4A62-924D-A537-AE586082AB04}"/>
              </a:ext>
            </a:extLst>
          </p:cNvPr>
          <p:cNvSpPr>
            <a:spLocks noGrp="1"/>
          </p:cNvSpPr>
          <p:nvPr>
            <p:ph type="ftr" sz="quarter" idx="17"/>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288">
          <p15:clr>
            <a:srgbClr val="FBAE40"/>
          </p15:clr>
        </p15:guide>
        <p15:guide id="2" orient="horz" pos="360">
          <p15:clr>
            <a:srgbClr val="FBAE40"/>
          </p15:clr>
        </p15:guide>
        <p15:guide id="3" orient="horz" pos="1608">
          <p15:clr>
            <a:srgbClr val="FBAE40"/>
          </p15:clr>
        </p15:guide>
        <p15:guide id="4"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Purple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5A47-3F53-EB42-8615-869908B08163}"/>
              </a:ext>
            </a:extLst>
          </p:cNvPr>
          <p:cNvSpPr>
            <a:spLocks noGrp="1"/>
          </p:cNvSpPr>
          <p:nvPr>
            <p:ph type="title" hasCustomPrompt="1"/>
          </p:nvPr>
        </p:nvSpPr>
        <p:spPr/>
        <p:txBody>
          <a:bodyPr/>
          <a:lstStyle/>
          <a:p>
            <a:r>
              <a:rPr lang="en-US" dirty="0"/>
              <a:t>Highlight Text Slide</a:t>
            </a:r>
          </a:p>
        </p:txBody>
      </p:sp>
      <p:sp>
        <p:nvSpPr>
          <p:cNvPr id="8" name="Text Placeholder 10">
            <a:extLst>
              <a:ext uri="{FF2B5EF4-FFF2-40B4-BE49-F238E27FC236}">
                <a16:creationId xmlns:a16="http://schemas.microsoft.com/office/drawing/2014/main" id="{4C8CC1CC-49CC-CB42-AA8B-4C8EAEE4FEE7}"/>
              </a:ext>
            </a:extLst>
          </p:cNvPr>
          <p:cNvSpPr>
            <a:spLocks noGrp="1"/>
          </p:cNvSpPr>
          <p:nvPr>
            <p:ph type="body" sz="quarter" idx="13" hasCustomPrompt="1"/>
          </p:nvPr>
        </p:nvSpPr>
        <p:spPr>
          <a:xfrm>
            <a:off x="364389" y="2918467"/>
            <a:ext cx="11416278" cy="3304780"/>
          </a:xfrm>
          <a:prstGeom prst="rect">
            <a:avLst/>
          </a:prstGeom>
          <a:noFill/>
        </p:spPr>
        <p:txBody>
          <a:bodyPr>
            <a:noAutofit/>
          </a:bodyPr>
          <a:lstStyle>
            <a:lvl1pPr>
              <a:defRPr sz="2400" b="0" i="0">
                <a:solidFill>
                  <a:schemeClr val="tx1"/>
                </a:solidFill>
                <a:effectLst/>
                <a:latin typeface="Calibri Light" charset="0"/>
                <a:ea typeface="Calibri Light" charset="0"/>
                <a:cs typeface="Calibri Light" charset="0"/>
              </a:defRPr>
            </a:lvl1pPr>
            <a:lvl2pPr>
              <a:defRPr sz="2400" b="0" i="0">
                <a:latin typeface="Open Sans" charset="0"/>
                <a:ea typeface="Open Sans" charset="0"/>
                <a:cs typeface="Open Sans" charset="0"/>
              </a:defRPr>
            </a:lvl2pPr>
            <a:lvl3pPr>
              <a:defRPr sz="2400" b="0" i="0">
                <a:latin typeface="Open Sans" charset="0"/>
                <a:ea typeface="Open Sans" charset="0"/>
                <a:cs typeface="Open Sans" charset="0"/>
              </a:defRPr>
            </a:lvl3pPr>
            <a:lvl4pPr>
              <a:defRPr sz="2400" b="0" i="0">
                <a:latin typeface="Open Sans" charset="0"/>
                <a:ea typeface="Open Sans" charset="0"/>
                <a:cs typeface="Open Sans" charset="0"/>
              </a:defRPr>
            </a:lvl4pPr>
            <a:lvl5pPr>
              <a:defRPr sz="2400" b="0" i="0">
                <a:latin typeface="Open Sans" charset="0"/>
                <a:ea typeface="Open Sans" charset="0"/>
                <a:cs typeface="Open Sans" charset="0"/>
              </a:defRPr>
            </a:lvl5pPr>
          </a:lstStyle>
          <a:p>
            <a:pPr lvl="0"/>
            <a:r>
              <a:rPr lang="en-US" dirty="0"/>
              <a:t>Body text goes here</a:t>
            </a:r>
          </a:p>
        </p:txBody>
      </p:sp>
      <p:sp>
        <p:nvSpPr>
          <p:cNvPr id="6" name="Footer Placeholder 5">
            <a:extLst>
              <a:ext uri="{FF2B5EF4-FFF2-40B4-BE49-F238E27FC236}">
                <a16:creationId xmlns:a16="http://schemas.microsoft.com/office/drawing/2014/main" id="{BF7B355F-FB9B-384A-9895-AA6CD855F9ED}"/>
              </a:ext>
            </a:extLst>
          </p:cNvPr>
          <p:cNvSpPr>
            <a:spLocks noGrp="1"/>
          </p:cNvSpPr>
          <p:nvPr>
            <p:ph type="ftr" sz="quarter" idx="14"/>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
        <p:nvSpPr>
          <p:cNvPr id="9" name="Text Placeholder 12">
            <a:extLst>
              <a:ext uri="{FF2B5EF4-FFF2-40B4-BE49-F238E27FC236}">
                <a16:creationId xmlns:a16="http://schemas.microsoft.com/office/drawing/2014/main" id="{ABDEBC23-671C-ED4C-B089-7B2E966E61AE}"/>
              </a:ext>
            </a:extLst>
          </p:cNvPr>
          <p:cNvSpPr>
            <a:spLocks noGrp="1"/>
          </p:cNvSpPr>
          <p:nvPr>
            <p:ph type="body" sz="quarter" idx="17" hasCustomPrompt="1"/>
          </p:nvPr>
        </p:nvSpPr>
        <p:spPr>
          <a:xfrm>
            <a:off x="364389" y="1919288"/>
            <a:ext cx="11416277" cy="790575"/>
          </a:xfrm>
        </p:spPr>
        <p:txBody>
          <a:bodyPr>
            <a:noAutofit/>
          </a:bodyPr>
          <a:lstStyle>
            <a:lvl1pPr algn="l">
              <a:lnSpc>
                <a:spcPts val="3120"/>
              </a:lnSpc>
              <a:tabLst>
                <a:tab pos="1247775" algn="l"/>
              </a:tabLst>
              <a:defRPr sz="2400" b="0" i="0">
                <a:latin typeface="Calibri Light" charset="0"/>
              </a:defRPr>
            </a:lvl1pPr>
          </a:lstStyle>
          <a:p>
            <a:pPr lvl="0"/>
            <a:r>
              <a:rPr lang="en-US" dirty="0"/>
              <a:t>This is a longer sub header for the slide. If it does not run into two lines, please adjust the body text below to equal the spacing as shown. </a:t>
            </a:r>
          </a:p>
        </p:txBody>
      </p:sp>
    </p:spTree>
    <p:extLst>
      <p:ext uri="{BB962C8B-B14F-4D97-AF65-F5344CB8AC3E}">
        <p14:creationId xmlns:p14="http://schemas.microsoft.com/office/powerpoint/2010/main" val="2846337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 Purple Highlight ">
    <p:bg>
      <p:bgPr>
        <a:gradFill>
          <a:gsLst>
            <a:gs pos="0">
              <a:srgbClr val="6C2B69"/>
            </a:gs>
            <a:gs pos="75000">
              <a:srgbClr val="3D2E69"/>
            </a:gs>
          </a:gsLst>
          <a:lin ang="5400000" scaled="1"/>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2621B9A-BD52-4A4A-8262-E2AB09BDA51B}"/>
              </a:ext>
            </a:extLst>
          </p:cNvPr>
          <p:cNvSpPr txBox="1">
            <a:spLocks/>
          </p:cNvSpPr>
          <p:nvPr userDrawn="1"/>
        </p:nvSpPr>
        <p:spPr>
          <a:xfrm>
            <a:off x="384464" y="2967173"/>
            <a:ext cx="11423072" cy="844184"/>
          </a:xfrm>
          <a:prstGeom prst="rect">
            <a:avLst/>
          </a:prstGeom>
        </p:spPr>
        <p:txBody>
          <a:bodyPr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5020"/>
              </a:lnSpc>
              <a:tabLst>
                <a:tab pos="1247775" algn="l"/>
              </a:tabLst>
            </a:pPr>
            <a:r>
              <a:rPr lang="en-US" sz="6600" b="0" i="0" dirty="0">
                <a:solidFill>
                  <a:schemeClr val="tx1"/>
                </a:solidFill>
                <a:latin typeface="Calibri Light" charset="0"/>
                <a:ea typeface="Calibri Light" charset="0"/>
                <a:cs typeface="Calibri Light" charset="0"/>
              </a:rPr>
              <a:t>QUESTIONS?</a:t>
            </a:r>
            <a:endParaRPr lang="en-US" sz="6600" b="0" i="0" baseline="30000" dirty="0">
              <a:solidFill>
                <a:schemeClr val="tx1"/>
              </a:solidFill>
              <a:latin typeface="Calibri Light" charset="0"/>
              <a:ea typeface="Calibri Light" charset="0"/>
              <a:cs typeface="Calibri Light" charset="0"/>
            </a:endParaRPr>
          </a:p>
        </p:txBody>
      </p:sp>
      <p:grpSp>
        <p:nvGrpSpPr>
          <p:cNvPr id="11" name="Group 10">
            <a:extLst>
              <a:ext uri="{FF2B5EF4-FFF2-40B4-BE49-F238E27FC236}">
                <a16:creationId xmlns:a16="http://schemas.microsoft.com/office/drawing/2014/main" id="{E9311512-39E5-CA48-8125-CE0D61FF9BAB}"/>
              </a:ext>
            </a:extLst>
          </p:cNvPr>
          <p:cNvGrpSpPr/>
          <p:nvPr userDrawn="1"/>
        </p:nvGrpSpPr>
        <p:grpSpPr>
          <a:xfrm>
            <a:off x="5822327" y="3995857"/>
            <a:ext cx="647553" cy="62223"/>
            <a:chOff x="5960343" y="3683949"/>
            <a:chExt cx="647553" cy="62223"/>
          </a:xfrm>
        </p:grpSpPr>
        <p:sp>
          <p:nvSpPr>
            <p:cNvPr id="12" name="Rectangle 2">
              <a:extLst>
                <a:ext uri="{FF2B5EF4-FFF2-40B4-BE49-F238E27FC236}">
                  <a16:creationId xmlns:a16="http://schemas.microsoft.com/office/drawing/2014/main" id="{B98C188C-DE36-574C-8F61-AF3C0AB2D659}"/>
                </a:ext>
              </a:extLst>
            </p:cNvPr>
            <p:cNvSpPr/>
            <p:nvPr/>
          </p:nvSpPr>
          <p:spPr>
            <a:xfrm>
              <a:off x="6101255"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2">
              <a:extLst>
                <a:ext uri="{FF2B5EF4-FFF2-40B4-BE49-F238E27FC236}">
                  <a16:creationId xmlns:a16="http://schemas.microsoft.com/office/drawing/2014/main" id="{DE6A539C-A32B-384F-B5C5-92C3FC309497}"/>
                </a:ext>
              </a:extLst>
            </p:cNvPr>
            <p:cNvSpPr/>
            <p:nvPr/>
          </p:nvSpPr>
          <p:spPr>
            <a:xfrm rot="10800000" flipV="1">
              <a:off x="5960343"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Footer Placeholder 1">
            <a:extLst>
              <a:ext uri="{FF2B5EF4-FFF2-40B4-BE49-F238E27FC236}">
                <a16:creationId xmlns:a16="http://schemas.microsoft.com/office/drawing/2014/main" id="{8DCCCE2F-B18F-CC47-A756-7D1F6317EDDF}"/>
              </a:ext>
            </a:extLst>
          </p:cNvPr>
          <p:cNvSpPr>
            <a:spLocks noGrp="1"/>
          </p:cNvSpPr>
          <p:nvPr>
            <p:ph type="ftr" sz="quarter" idx="10"/>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288">
          <p15:clr>
            <a:srgbClr val="FBAE40"/>
          </p15:clr>
        </p15:guide>
        <p15:guide id="2" orient="horz" pos="360">
          <p15:clr>
            <a:srgbClr val="FBAE40"/>
          </p15:clr>
        </p15:guide>
        <p15:guide id="3" orient="horz" pos="1608">
          <p15:clr>
            <a:srgbClr val="FBAE40"/>
          </p15:clr>
        </p15:guide>
        <p15:guide id="4"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Banner Slide">
    <p:bg>
      <p:bgPr>
        <a:solidFill>
          <a:schemeClr val="bg1"/>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951F9105-65D5-B04B-AF20-5B62CFABED3E}"/>
              </a:ext>
            </a:extLst>
          </p:cNvPr>
          <p:cNvSpPr/>
          <p:nvPr userDrawn="1"/>
        </p:nvSpPr>
        <p:spPr>
          <a:xfrm rot="10800000">
            <a:off x="369904" y="-1"/>
            <a:ext cx="5203605" cy="5881564"/>
          </a:xfrm>
          <a:custGeom>
            <a:avLst/>
            <a:gdLst>
              <a:gd name="connsiteX0" fmla="*/ 5203605 w 5203605"/>
              <a:gd name="connsiteY0" fmla="*/ 5881564 h 5881564"/>
              <a:gd name="connsiteX1" fmla="*/ 0 w 5203605"/>
              <a:gd name="connsiteY1" fmla="*/ 5881564 h 5881564"/>
              <a:gd name="connsiteX2" fmla="*/ 0 w 5203605"/>
              <a:gd name="connsiteY2" fmla="*/ 996800 h 5881564"/>
              <a:gd name="connsiteX3" fmla="*/ 5203605 w 5203605"/>
              <a:gd name="connsiteY3" fmla="*/ 0 h 5881564"/>
            </a:gdLst>
            <a:ahLst/>
            <a:cxnLst>
              <a:cxn ang="0">
                <a:pos x="connsiteX0" y="connsiteY0"/>
              </a:cxn>
              <a:cxn ang="0">
                <a:pos x="connsiteX1" y="connsiteY1"/>
              </a:cxn>
              <a:cxn ang="0">
                <a:pos x="connsiteX2" y="connsiteY2"/>
              </a:cxn>
              <a:cxn ang="0">
                <a:pos x="connsiteX3" y="connsiteY3"/>
              </a:cxn>
            </a:cxnLst>
            <a:rect l="l" t="t" r="r" b="b"/>
            <a:pathLst>
              <a:path w="5203605" h="5881564">
                <a:moveTo>
                  <a:pt x="5203605" y="5881564"/>
                </a:moveTo>
                <a:lnTo>
                  <a:pt x="0" y="5881564"/>
                </a:lnTo>
                <a:lnTo>
                  <a:pt x="0" y="996800"/>
                </a:lnTo>
                <a:lnTo>
                  <a:pt x="5203605" y="0"/>
                </a:lnTo>
                <a:close/>
              </a:path>
            </a:pathLst>
          </a:custGeom>
          <a:gradFill>
            <a:gsLst>
              <a:gs pos="33000">
                <a:srgbClr val="35246C">
                  <a:alpha val="82000"/>
                </a:srgbClr>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ext Placeholder 13"/>
          <p:cNvSpPr>
            <a:spLocks noGrp="1"/>
          </p:cNvSpPr>
          <p:nvPr>
            <p:ph type="body" sz="quarter" idx="13" hasCustomPrompt="1"/>
          </p:nvPr>
        </p:nvSpPr>
        <p:spPr>
          <a:xfrm>
            <a:off x="743142" y="765667"/>
            <a:ext cx="4395300" cy="557106"/>
          </a:xfrm>
          <a:prstGeom prst="rect">
            <a:avLst/>
          </a:prstGeom>
        </p:spPr>
        <p:txBody>
          <a:bodyPr>
            <a:normAutofit/>
          </a:bodyPr>
          <a:lstStyle>
            <a:lvl1pPr>
              <a:defRPr sz="3600" b="0" i="0" cap="all" baseline="0">
                <a:solidFill>
                  <a:schemeClr val="bg1"/>
                </a:solidFill>
                <a:latin typeface="Calibri Light" charset="0"/>
                <a:ea typeface="Calibri Light" charset="0"/>
                <a:cs typeface="Calibri Light" charset="0"/>
              </a:defRPr>
            </a:lvl1pPr>
          </a:lstStyle>
          <a:p>
            <a:pPr lvl="0"/>
            <a:r>
              <a:rPr lang="en-US" dirty="0"/>
              <a:t>Banner Slide</a:t>
            </a:r>
          </a:p>
        </p:txBody>
      </p:sp>
      <p:sp>
        <p:nvSpPr>
          <p:cNvPr id="18" name="Text Placeholder 17"/>
          <p:cNvSpPr>
            <a:spLocks noGrp="1"/>
          </p:cNvSpPr>
          <p:nvPr>
            <p:ph type="body" sz="quarter" idx="14" hasCustomPrompt="1"/>
          </p:nvPr>
        </p:nvSpPr>
        <p:spPr>
          <a:xfrm>
            <a:off x="776728" y="1902266"/>
            <a:ext cx="4361714" cy="3237905"/>
          </a:xfrm>
          <a:prstGeom prst="rect">
            <a:avLst/>
          </a:prstGeom>
        </p:spPr>
        <p:txBody>
          <a:bodyPr>
            <a:noAutofit/>
          </a:bodyPr>
          <a:lstStyle>
            <a:lvl1pPr marL="228600" marR="0" indent="-228600" algn="l" defTabSz="914400" rtl="0" eaLnBrk="1" fontAlgn="auto" latinLnBrk="0" hangingPunct="1">
              <a:lnSpc>
                <a:spcPts val="3080"/>
              </a:lnSpc>
              <a:spcBef>
                <a:spcPts val="300"/>
              </a:spcBef>
              <a:spcAft>
                <a:spcPts val="300"/>
              </a:spcAft>
              <a:buClrTx/>
              <a:buSzTx/>
              <a:buFont typeface="Arial" charset="0"/>
              <a:buChar char="•"/>
              <a:tabLst>
                <a:tab pos="1247775" algn="l"/>
              </a:tabLst>
              <a:defRPr sz="2400" b="0" i="0">
                <a:solidFill>
                  <a:schemeClr val="bg1"/>
                </a:solidFill>
                <a:latin typeface="Calibri Light" charset="0"/>
                <a:ea typeface="Calibri Light" charset="0"/>
                <a:cs typeface="Calibri Light" charset="0"/>
              </a:defRPr>
            </a:lvl1pPr>
            <a:lvl2pPr marL="692150" indent="-234950">
              <a:spcBef>
                <a:spcPts val="300"/>
              </a:spcBef>
              <a:spcAft>
                <a:spcPts val="300"/>
              </a:spcAft>
              <a:buFont typeface="Arial" charset="0"/>
              <a:buChar char="•"/>
              <a:tabLst/>
              <a:defRPr sz="2100" b="0" i="0">
                <a:solidFill>
                  <a:schemeClr val="bg1"/>
                </a:solidFill>
                <a:latin typeface="Calibri Light" charset="0"/>
                <a:ea typeface="Calibri Light" charset="0"/>
                <a:cs typeface="Calibri Light" charset="0"/>
              </a:defRPr>
            </a:lvl2pPr>
            <a:lvl3pPr marL="1092200" indent="-177800">
              <a:spcBef>
                <a:spcPts val="300"/>
              </a:spcBef>
              <a:spcAft>
                <a:spcPts val="300"/>
              </a:spcAft>
              <a:buFont typeface="Arial" charset="0"/>
              <a:buChar char="•"/>
              <a:tabLst/>
              <a:defRPr sz="1800" b="0" i="0">
                <a:solidFill>
                  <a:schemeClr val="bg1"/>
                </a:solidFill>
                <a:latin typeface="Calibri Light" charset="0"/>
                <a:ea typeface="Calibri Light" charset="0"/>
                <a:cs typeface="Calibri Light" charset="0"/>
              </a:defRPr>
            </a:lvl3pPr>
            <a:lvl4pPr>
              <a:defRPr sz="2400" b="0" i="0">
                <a:latin typeface="Open Sans" charset="0"/>
                <a:ea typeface="Open Sans" charset="0"/>
                <a:cs typeface="Open Sans" charset="0"/>
              </a:defRPr>
            </a:lvl4pPr>
            <a:lvl5pPr>
              <a:defRPr sz="2400" b="0" i="0">
                <a:latin typeface="Open Sans" charset="0"/>
                <a:ea typeface="Open Sans" charset="0"/>
                <a:cs typeface="Open Sans" charset="0"/>
              </a:defRPr>
            </a:lvl5pPr>
          </a:lstStyle>
          <a:p>
            <a:pPr lvl="0"/>
            <a:r>
              <a:rPr lang="en-US" dirty="0"/>
              <a:t>Bulleted text</a:t>
            </a:r>
          </a:p>
          <a:p>
            <a:pPr lvl="1"/>
            <a:r>
              <a:rPr lang="en-US" dirty="0"/>
              <a:t>Sub-bulleted text</a:t>
            </a:r>
          </a:p>
          <a:p>
            <a:pPr lvl="2"/>
            <a:r>
              <a:rPr lang="en-US" dirty="0"/>
              <a:t>Sub-sub-bulleted text</a:t>
            </a:r>
          </a:p>
        </p:txBody>
      </p:sp>
      <p:sp>
        <p:nvSpPr>
          <p:cNvPr id="7" name="Rectangle 2">
            <a:extLst>
              <a:ext uri="{FF2B5EF4-FFF2-40B4-BE49-F238E27FC236}">
                <a16:creationId xmlns:a16="http://schemas.microsoft.com/office/drawing/2014/main" id="{9FCF5C50-BE6E-184D-9EA9-1DE1F51EC7D7}"/>
              </a:ext>
            </a:extLst>
          </p:cNvPr>
          <p:cNvSpPr/>
          <p:nvPr userDrawn="1"/>
        </p:nvSpPr>
        <p:spPr>
          <a:xfrm>
            <a:off x="838200" y="1532077"/>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9BC6FFB1-E28A-4B41-999C-FE4B93DECE3C}"/>
              </a:ext>
            </a:extLst>
          </p:cNvPr>
          <p:cNvSpPr>
            <a:spLocks noGrp="1"/>
          </p:cNvSpPr>
          <p:nvPr>
            <p:ph type="ftr" sz="quarter" idx="15"/>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y Banner Slide">
    <p:bg>
      <p:bgPr>
        <a:solidFill>
          <a:schemeClr val="bg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951F9105-65D5-B04B-AF20-5B62CFABED3E}"/>
              </a:ext>
            </a:extLst>
          </p:cNvPr>
          <p:cNvSpPr/>
          <p:nvPr userDrawn="1"/>
        </p:nvSpPr>
        <p:spPr>
          <a:xfrm rot="10800000">
            <a:off x="385143" y="-2"/>
            <a:ext cx="5203605" cy="5881564"/>
          </a:xfrm>
          <a:custGeom>
            <a:avLst/>
            <a:gdLst>
              <a:gd name="connsiteX0" fmla="*/ 5203605 w 5203605"/>
              <a:gd name="connsiteY0" fmla="*/ 5881564 h 5881564"/>
              <a:gd name="connsiteX1" fmla="*/ 0 w 5203605"/>
              <a:gd name="connsiteY1" fmla="*/ 5881564 h 5881564"/>
              <a:gd name="connsiteX2" fmla="*/ 0 w 5203605"/>
              <a:gd name="connsiteY2" fmla="*/ 996800 h 5881564"/>
              <a:gd name="connsiteX3" fmla="*/ 5203605 w 5203605"/>
              <a:gd name="connsiteY3" fmla="*/ 0 h 5881564"/>
            </a:gdLst>
            <a:ahLst/>
            <a:cxnLst>
              <a:cxn ang="0">
                <a:pos x="connsiteX0" y="connsiteY0"/>
              </a:cxn>
              <a:cxn ang="0">
                <a:pos x="connsiteX1" y="connsiteY1"/>
              </a:cxn>
              <a:cxn ang="0">
                <a:pos x="connsiteX2" y="connsiteY2"/>
              </a:cxn>
              <a:cxn ang="0">
                <a:pos x="connsiteX3" y="connsiteY3"/>
              </a:cxn>
            </a:cxnLst>
            <a:rect l="l" t="t" r="r" b="b"/>
            <a:pathLst>
              <a:path w="5203605" h="5881564">
                <a:moveTo>
                  <a:pt x="5203605" y="5881564"/>
                </a:moveTo>
                <a:lnTo>
                  <a:pt x="0" y="5881564"/>
                </a:lnTo>
                <a:lnTo>
                  <a:pt x="0" y="996800"/>
                </a:lnTo>
                <a:lnTo>
                  <a:pt x="5203605" y="0"/>
                </a:lnTo>
                <a:close/>
              </a:path>
            </a:pathLst>
          </a:cu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ext Placeholder 13"/>
          <p:cNvSpPr>
            <a:spLocks noGrp="1"/>
          </p:cNvSpPr>
          <p:nvPr>
            <p:ph type="body" sz="quarter" idx="13" hasCustomPrompt="1"/>
          </p:nvPr>
        </p:nvSpPr>
        <p:spPr>
          <a:xfrm>
            <a:off x="743142" y="765667"/>
            <a:ext cx="4395300" cy="557106"/>
          </a:xfrm>
          <a:prstGeom prst="rect">
            <a:avLst/>
          </a:prstGeom>
        </p:spPr>
        <p:txBody>
          <a:bodyPr>
            <a:normAutofit/>
          </a:bodyPr>
          <a:lstStyle>
            <a:lvl1pPr>
              <a:defRPr sz="3600" b="0" i="0" cap="all" baseline="0">
                <a:solidFill>
                  <a:schemeClr val="bg1"/>
                </a:solidFill>
                <a:latin typeface="Calibri Light" charset="0"/>
                <a:ea typeface="Calibri Light" charset="0"/>
                <a:cs typeface="Calibri Light" charset="0"/>
              </a:defRPr>
            </a:lvl1pPr>
          </a:lstStyle>
          <a:p>
            <a:pPr lvl="0"/>
            <a:r>
              <a:rPr lang="en-US" dirty="0"/>
              <a:t>Banner Slide</a:t>
            </a:r>
          </a:p>
        </p:txBody>
      </p:sp>
      <p:sp>
        <p:nvSpPr>
          <p:cNvPr id="18" name="Text Placeholder 17"/>
          <p:cNvSpPr>
            <a:spLocks noGrp="1"/>
          </p:cNvSpPr>
          <p:nvPr>
            <p:ph type="body" sz="quarter" idx="14" hasCustomPrompt="1"/>
          </p:nvPr>
        </p:nvSpPr>
        <p:spPr>
          <a:xfrm>
            <a:off x="776728" y="1902266"/>
            <a:ext cx="4361714" cy="3237905"/>
          </a:xfrm>
          <a:prstGeom prst="rect">
            <a:avLst/>
          </a:prstGeom>
        </p:spPr>
        <p:txBody>
          <a:bodyPr>
            <a:noAutofit/>
          </a:bodyPr>
          <a:lstStyle>
            <a:lvl1pPr marL="228600" marR="0" indent="-228600" algn="l" defTabSz="914400" rtl="0" eaLnBrk="1" fontAlgn="auto" latinLnBrk="0" hangingPunct="1">
              <a:lnSpc>
                <a:spcPts val="3080"/>
              </a:lnSpc>
              <a:spcBef>
                <a:spcPts val="300"/>
              </a:spcBef>
              <a:spcAft>
                <a:spcPts val="300"/>
              </a:spcAft>
              <a:buClrTx/>
              <a:buSzTx/>
              <a:buFont typeface="Arial" charset="0"/>
              <a:buChar char="•"/>
              <a:tabLst>
                <a:tab pos="1247775" algn="l"/>
              </a:tabLst>
              <a:defRPr sz="2400" b="0" i="0">
                <a:solidFill>
                  <a:schemeClr val="bg1"/>
                </a:solidFill>
                <a:latin typeface="Calibri Light" charset="0"/>
                <a:ea typeface="Calibri Light" charset="0"/>
                <a:cs typeface="Calibri Light" charset="0"/>
              </a:defRPr>
            </a:lvl1pPr>
            <a:lvl2pPr marL="692150" indent="-234950">
              <a:spcBef>
                <a:spcPts val="300"/>
              </a:spcBef>
              <a:spcAft>
                <a:spcPts val="300"/>
              </a:spcAft>
              <a:buFont typeface="Arial" charset="0"/>
              <a:buChar char="•"/>
              <a:tabLst/>
              <a:defRPr sz="2100" b="0" i="0">
                <a:solidFill>
                  <a:schemeClr val="bg1"/>
                </a:solidFill>
                <a:latin typeface="Calibri Light" charset="0"/>
                <a:ea typeface="Calibri Light" charset="0"/>
                <a:cs typeface="Calibri Light" charset="0"/>
              </a:defRPr>
            </a:lvl2pPr>
            <a:lvl3pPr marL="1092200" indent="-177800">
              <a:spcBef>
                <a:spcPts val="300"/>
              </a:spcBef>
              <a:spcAft>
                <a:spcPts val="300"/>
              </a:spcAft>
              <a:buFont typeface="Arial" charset="0"/>
              <a:buChar char="•"/>
              <a:tabLst/>
              <a:defRPr sz="1800" b="0" i="0">
                <a:solidFill>
                  <a:schemeClr val="bg1"/>
                </a:solidFill>
                <a:latin typeface="Calibri Light" charset="0"/>
                <a:ea typeface="Calibri Light" charset="0"/>
                <a:cs typeface="Calibri Light" charset="0"/>
              </a:defRPr>
            </a:lvl3pPr>
            <a:lvl4pPr>
              <a:defRPr sz="2400" b="0" i="0">
                <a:latin typeface="Open Sans" charset="0"/>
                <a:ea typeface="Open Sans" charset="0"/>
                <a:cs typeface="Open Sans" charset="0"/>
              </a:defRPr>
            </a:lvl4pPr>
            <a:lvl5pPr>
              <a:defRPr sz="2400" b="0" i="0">
                <a:latin typeface="Open Sans" charset="0"/>
                <a:ea typeface="Open Sans" charset="0"/>
                <a:cs typeface="Open Sans" charset="0"/>
              </a:defRPr>
            </a:lvl5pPr>
          </a:lstStyle>
          <a:p>
            <a:pPr lvl="0"/>
            <a:r>
              <a:rPr lang="en-US" dirty="0"/>
              <a:t>Bulleted text</a:t>
            </a:r>
          </a:p>
          <a:p>
            <a:pPr lvl="1"/>
            <a:r>
              <a:rPr lang="en-US" dirty="0"/>
              <a:t>Sub-bulleted text</a:t>
            </a:r>
          </a:p>
          <a:p>
            <a:pPr lvl="2"/>
            <a:r>
              <a:rPr lang="en-US" dirty="0"/>
              <a:t>Sub-sub-bulleted text</a:t>
            </a:r>
          </a:p>
        </p:txBody>
      </p:sp>
      <p:sp>
        <p:nvSpPr>
          <p:cNvPr id="7" name="Rectangle 2">
            <a:extLst>
              <a:ext uri="{FF2B5EF4-FFF2-40B4-BE49-F238E27FC236}">
                <a16:creationId xmlns:a16="http://schemas.microsoft.com/office/drawing/2014/main" id="{9FCF5C50-BE6E-184D-9EA9-1DE1F51EC7D7}"/>
              </a:ext>
            </a:extLst>
          </p:cNvPr>
          <p:cNvSpPr/>
          <p:nvPr userDrawn="1"/>
        </p:nvSpPr>
        <p:spPr>
          <a:xfrm>
            <a:off x="838200" y="1532077"/>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D95301F1-938C-2F4A-AB2B-78CF193F88FD}"/>
              </a:ext>
            </a:extLst>
          </p:cNvPr>
          <p:cNvSpPr>
            <a:spLocks noGrp="1"/>
          </p:cNvSpPr>
          <p:nvPr>
            <p:ph type="ftr" sz="quarter" idx="15"/>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Banner Slide">
    <p:bg>
      <p:bgPr>
        <a:solidFill>
          <a:schemeClr val="bg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AFD25944-D44D-0841-9090-26E86A981E35}"/>
              </a:ext>
            </a:extLst>
          </p:cNvPr>
          <p:cNvSpPr/>
          <p:nvPr userDrawn="1"/>
        </p:nvSpPr>
        <p:spPr>
          <a:xfrm rot="10800000">
            <a:off x="385143" y="-2"/>
            <a:ext cx="5203605" cy="5881564"/>
          </a:xfrm>
          <a:custGeom>
            <a:avLst/>
            <a:gdLst>
              <a:gd name="connsiteX0" fmla="*/ 5203605 w 5203605"/>
              <a:gd name="connsiteY0" fmla="*/ 5881564 h 5881564"/>
              <a:gd name="connsiteX1" fmla="*/ 0 w 5203605"/>
              <a:gd name="connsiteY1" fmla="*/ 5881564 h 5881564"/>
              <a:gd name="connsiteX2" fmla="*/ 0 w 5203605"/>
              <a:gd name="connsiteY2" fmla="*/ 996800 h 5881564"/>
              <a:gd name="connsiteX3" fmla="*/ 5203605 w 5203605"/>
              <a:gd name="connsiteY3" fmla="*/ 0 h 5881564"/>
            </a:gdLst>
            <a:ahLst/>
            <a:cxnLst>
              <a:cxn ang="0">
                <a:pos x="connsiteX0" y="connsiteY0"/>
              </a:cxn>
              <a:cxn ang="0">
                <a:pos x="connsiteX1" y="connsiteY1"/>
              </a:cxn>
              <a:cxn ang="0">
                <a:pos x="connsiteX2" y="connsiteY2"/>
              </a:cxn>
              <a:cxn ang="0">
                <a:pos x="connsiteX3" y="connsiteY3"/>
              </a:cxn>
            </a:cxnLst>
            <a:rect l="l" t="t" r="r" b="b"/>
            <a:pathLst>
              <a:path w="5203605" h="5881564">
                <a:moveTo>
                  <a:pt x="5203605" y="5881564"/>
                </a:moveTo>
                <a:lnTo>
                  <a:pt x="0" y="5881564"/>
                </a:lnTo>
                <a:lnTo>
                  <a:pt x="0" y="996800"/>
                </a:lnTo>
                <a:lnTo>
                  <a:pt x="5203605"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ext Placeholder 13"/>
          <p:cNvSpPr>
            <a:spLocks noGrp="1"/>
          </p:cNvSpPr>
          <p:nvPr>
            <p:ph type="body" sz="quarter" idx="13" hasCustomPrompt="1"/>
          </p:nvPr>
        </p:nvSpPr>
        <p:spPr>
          <a:xfrm>
            <a:off x="743142" y="765667"/>
            <a:ext cx="4387208" cy="557106"/>
          </a:xfrm>
          <a:prstGeom prst="rect">
            <a:avLst/>
          </a:prstGeom>
        </p:spPr>
        <p:txBody>
          <a:bodyPr>
            <a:normAutofit/>
          </a:bodyPr>
          <a:lstStyle>
            <a:lvl1pPr>
              <a:defRPr sz="3600" b="0" i="0" cap="all" baseline="0">
                <a:solidFill>
                  <a:srgbClr val="2E2161"/>
                </a:solidFill>
                <a:latin typeface="Calibri Light" charset="0"/>
                <a:ea typeface="Calibri Light" charset="0"/>
                <a:cs typeface="Calibri Light" charset="0"/>
              </a:defRPr>
            </a:lvl1pPr>
          </a:lstStyle>
          <a:p>
            <a:pPr lvl="0"/>
            <a:r>
              <a:rPr lang="en-US" dirty="0"/>
              <a:t>Banner Slide</a:t>
            </a:r>
          </a:p>
        </p:txBody>
      </p:sp>
      <p:sp>
        <p:nvSpPr>
          <p:cNvPr id="18" name="Text Placeholder 17"/>
          <p:cNvSpPr>
            <a:spLocks noGrp="1"/>
          </p:cNvSpPr>
          <p:nvPr>
            <p:ph type="body" sz="quarter" idx="14" hasCustomPrompt="1"/>
          </p:nvPr>
        </p:nvSpPr>
        <p:spPr>
          <a:xfrm>
            <a:off x="776728" y="1902266"/>
            <a:ext cx="4353622" cy="3237905"/>
          </a:xfrm>
          <a:prstGeom prst="rect">
            <a:avLst/>
          </a:prstGeom>
        </p:spPr>
        <p:txBody>
          <a:bodyPr>
            <a:noAutofit/>
          </a:bodyPr>
          <a:lstStyle>
            <a:lvl1pPr marL="173038" marR="0" indent="-173038" algn="l" defTabSz="914400" rtl="0" eaLnBrk="1" fontAlgn="auto" latinLnBrk="0" hangingPunct="1">
              <a:lnSpc>
                <a:spcPts val="3080"/>
              </a:lnSpc>
              <a:spcBef>
                <a:spcPts val="300"/>
              </a:spcBef>
              <a:spcAft>
                <a:spcPts val="300"/>
              </a:spcAft>
              <a:buClrTx/>
              <a:buSzTx/>
              <a:buFont typeface="Arial" charset="0"/>
              <a:buChar char="•"/>
              <a:tabLst>
                <a:tab pos="1247775" algn="l"/>
              </a:tabLst>
              <a:defRPr sz="2400" b="0" i="0">
                <a:solidFill>
                  <a:srgbClr val="333D47"/>
                </a:solidFill>
                <a:latin typeface="Calibri Light" charset="0"/>
                <a:ea typeface="Calibri Light" charset="0"/>
                <a:cs typeface="Calibri Light" charset="0"/>
              </a:defRPr>
            </a:lvl1pPr>
            <a:lvl2pPr marL="631825" indent="-174625">
              <a:spcBef>
                <a:spcPts val="300"/>
              </a:spcBef>
              <a:spcAft>
                <a:spcPts val="300"/>
              </a:spcAft>
              <a:buFont typeface="Arial" charset="0"/>
              <a:buChar char="•"/>
              <a:tabLst/>
              <a:defRPr sz="2100" b="0" i="0" baseline="0">
                <a:latin typeface="Calibri Light" charset="0"/>
                <a:ea typeface="Calibri Light" charset="0"/>
                <a:cs typeface="Calibri Light" charset="0"/>
              </a:defRPr>
            </a:lvl2pPr>
            <a:lvl3pPr marL="1089025" indent="-174625">
              <a:spcBef>
                <a:spcPts val="300"/>
              </a:spcBef>
              <a:spcAft>
                <a:spcPts val="300"/>
              </a:spcAft>
              <a:buFont typeface="Arial" charset="0"/>
              <a:buChar char="•"/>
              <a:tabLst/>
              <a:defRPr sz="1800" b="0" i="0">
                <a:latin typeface="Calibri Light" charset="0"/>
                <a:ea typeface="Calibri Light" charset="0"/>
                <a:cs typeface="Calibri Light" charset="0"/>
              </a:defRPr>
            </a:lvl3pPr>
            <a:lvl4pPr>
              <a:defRPr sz="2400" b="0" i="0">
                <a:latin typeface="Open Sans" charset="0"/>
                <a:ea typeface="Open Sans" charset="0"/>
                <a:cs typeface="Open Sans" charset="0"/>
              </a:defRPr>
            </a:lvl4pPr>
            <a:lvl5pPr>
              <a:defRPr sz="2400" b="0" i="0">
                <a:latin typeface="Open Sans" charset="0"/>
                <a:ea typeface="Open Sans" charset="0"/>
                <a:cs typeface="Open Sans" charset="0"/>
              </a:defRPr>
            </a:lvl5pPr>
          </a:lstStyle>
          <a:p>
            <a:pPr lvl="0"/>
            <a:r>
              <a:rPr lang="en-US" dirty="0"/>
              <a:t>Bulleted text</a:t>
            </a:r>
          </a:p>
          <a:p>
            <a:pPr lvl="1"/>
            <a:r>
              <a:rPr lang="en-US" dirty="0"/>
              <a:t>Sub-bulleted text</a:t>
            </a:r>
          </a:p>
          <a:p>
            <a:pPr lvl="2"/>
            <a:r>
              <a:rPr lang="en-US" dirty="0"/>
              <a:t>Sub-sub-bulleted text</a:t>
            </a:r>
          </a:p>
        </p:txBody>
      </p:sp>
      <p:sp>
        <p:nvSpPr>
          <p:cNvPr id="7" name="Rectangle 2">
            <a:extLst>
              <a:ext uri="{FF2B5EF4-FFF2-40B4-BE49-F238E27FC236}">
                <a16:creationId xmlns:a16="http://schemas.microsoft.com/office/drawing/2014/main" id="{9FCF5C50-BE6E-184D-9EA9-1DE1F51EC7D7}"/>
              </a:ext>
            </a:extLst>
          </p:cNvPr>
          <p:cNvSpPr/>
          <p:nvPr userDrawn="1"/>
        </p:nvSpPr>
        <p:spPr>
          <a:xfrm>
            <a:off x="838200" y="1532077"/>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71D7FF05-613D-5845-B871-CEF3C4FD6E60}"/>
              </a:ext>
            </a:extLst>
          </p:cNvPr>
          <p:cNvSpPr>
            <a:spLocks noGrp="1"/>
          </p:cNvSpPr>
          <p:nvPr>
            <p:ph type="ftr" sz="quarter" idx="15"/>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62986-A3B8-934D-8A8B-50FDCE26EA69}"/>
              </a:ext>
            </a:extLst>
          </p:cNvPr>
          <p:cNvSpPr>
            <a:spLocks noGrp="1"/>
          </p:cNvSpPr>
          <p:nvPr>
            <p:ph type="title" hasCustomPrompt="1"/>
          </p:nvPr>
        </p:nvSpPr>
        <p:spPr/>
        <p:txBody>
          <a:bodyPr/>
          <a:lstStyle/>
          <a:p>
            <a:r>
              <a:rPr lang="en-US" dirty="0"/>
              <a:t>Text Slide </a:t>
            </a:r>
          </a:p>
        </p:txBody>
      </p:sp>
      <p:sp>
        <p:nvSpPr>
          <p:cNvPr id="11" name="Text Placeholder 10"/>
          <p:cNvSpPr>
            <a:spLocks noGrp="1"/>
          </p:cNvSpPr>
          <p:nvPr>
            <p:ph type="body" sz="quarter" idx="13" hasCustomPrompt="1"/>
          </p:nvPr>
        </p:nvSpPr>
        <p:spPr>
          <a:xfrm>
            <a:off x="364389" y="2918467"/>
            <a:ext cx="11416278" cy="3304780"/>
          </a:xfrm>
          <a:prstGeom prst="rect">
            <a:avLst/>
          </a:prstGeom>
          <a:solidFill>
            <a:schemeClr val="bg1"/>
          </a:solidFill>
        </p:spPr>
        <p:txBody>
          <a:bodyPr>
            <a:noAutofit/>
          </a:bodyPr>
          <a:lstStyle>
            <a:lvl1pPr>
              <a:defRPr sz="2400" b="0" i="0">
                <a:solidFill>
                  <a:srgbClr val="333D47"/>
                </a:solidFill>
                <a:effectLst/>
                <a:latin typeface="Calibri Light" charset="0"/>
                <a:ea typeface="Calibri Light" charset="0"/>
                <a:cs typeface="Calibri Light" charset="0"/>
              </a:defRPr>
            </a:lvl1pPr>
            <a:lvl2pPr>
              <a:defRPr sz="2400" b="0" i="0">
                <a:latin typeface="Open Sans" charset="0"/>
                <a:ea typeface="Open Sans" charset="0"/>
                <a:cs typeface="Open Sans" charset="0"/>
              </a:defRPr>
            </a:lvl2pPr>
            <a:lvl3pPr>
              <a:defRPr sz="2400" b="0" i="0">
                <a:latin typeface="Open Sans" charset="0"/>
                <a:ea typeface="Open Sans" charset="0"/>
                <a:cs typeface="Open Sans" charset="0"/>
              </a:defRPr>
            </a:lvl3pPr>
            <a:lvl4pPr>
              <a:defRPr sz="2400" b="0" i="0">
                <a:latin typeface="Open Sans" charset="0"/>
                <a:ea typeface="Open Sans" charset="0"/>
                <a:cs typeface="Open Sans" charset="0"/>
              </a:defRPr>
            </a:lvl4pPr>
            <a:lvl5pPr>
              <a:defRPr sz="2400" b="0" i="0">
                <a:latin typeface="Open Sans" charset="0"/>
                <a:ea typeface="Open Sans" charset="0"/>
                <a:cs typeface="Open Sans" charset="0"/>
              </a:defRPr>
            </a:lvl5pPr>
          </a:lstStyle>
          <a:p>
            <a:pPr lvl="0"/>
            <a:r>
              <a:rPr lang="en-US" dirty="0"/>
              <a:t>Body text goes here</a:t>
            </a:r>
          </a:p>
        </p:txBody>
      </p:sp>
      <p:sp>
        <p:nvSpPr>
          <p:cNvPr id="17" name="Rectangle 16">
            <a:extLst>
              <a:ext uri="{FF2B5EF4-FFF2-40B4-BE49-F238E27FC236}">
                <a16:creationId xmlns:a16="http://schemas.microsoft.com/office/drawing/2014/main"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2">
            <a:extLst>
              <a:ext uri="{FF2B5EF4-FFF2-40B4-BE49-F238E27FC236}">
                <a16:creationId xmlns:a16="http://schemas.microsoft.com/office/drawing/2014/main" id="{9FCF5C50-BE6E-184D-9EA9-1DE1F51EC7D7}"/>
              </a:ext>
            </a:extLst>
          </p:cNvPr>
          <p:cNvSpPr/>
          <p:nvPr userDrawn="1"/>
        </p:nvSpPr>
        <p:spPr>
          <a:xfrm>
            <a:off x="457200" y="1532077"/>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07277195-73EF-4D47-8E6F-BD4F62B5D87B}"/>
              </a:ext>
            </a:extLst>
          </p:cNvPr>
          <p:cNvSpPr>
            <a:spLocks noGrp="1"/>
          </p:cNvSpPr>
          <p:nvPr>
            <p:ph type="ftr" sz="quarter" idx="16"/>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
        <p:nvSpPr>
          <p:cNvPr id="13" name="Text Placeholder 12">
            <a:extLst>
              <a:ext uri="{FF2B5EF4-FFF2-40B4-BE49-F238E27FC236}">
                <a16:creationId xmlns:a16="http://schemas.microsoft.com/office/drawing/2014/main" id="{284410E3-9057-234E-AA12-BD0FC19BCBE0}"/>
              </a:ext>
            </a:extLst>
          </p:cNvPr>
          <p:cNvSpPr>
            <a:spLocks noGrp="1"/>
          </p:cNvSpPr>
          <p:nvPr>
            <p:ph type="body" sz="quarter" idx="17" hasCustomPrompt="1"/>
          </p:nvPr>
        </p:nvSpPr>
        <p:spPr>
          <a:xfrm>
            <a:off x="364389" y="1919288"/>
            <a:ext cx="11416277" cy="790575"/>
          </a:xfrm>
        </p:spPr>
        <p:txBody>
          <a:bodyPr>
            <a:noAutofit/>
          </a:bodyPr>
          <a:lstStyle>
            <a:lvl1pPr algn="l">
              <a:lnSpc>
                <a:spcPts val="3120"/>
              </a:lnSpc>
              <a:tabLst>
                <a:tab pos="1247775" algn="l"/>
              </a:tabLst>
              <a:defRPr sz="2400" b="0" i="0">
                <a:latin typeface="Calibri Light" charset="0"/>
              </a:defRPr>
            </a:lvl1pPr>
          </a:lstStyle>
          <a:p>
            <a:pPr lvl="0"/>
            <a:r>
              <a:rPr lang="en-US" dirty="0"/>
              <a:t>This is a longer sub header for the slide. If it does not run into two lines, please adjust the body text below to equal the spacing as shown. </a:t>
            </a:r>
          </a:p>
        </p:txBody>
      </p:sp>
    </p:spTree>
    <p:extLst>
      <p:ext uri="{BB962C8B-B14F-4D97-AF65-F5344CB8AC3E}">
        <p14:creationId xmlns:p14="http://schemas.microsoft.com/office/powerpoint/2010/main" val="250490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nut Chart P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44F5BB-131B-BC47-85A2-7AF786579D81}"/>
              </a:ext>
            </a:extLst>
          </p:cNvPr>
          <p:cNvSpPr txBox="1">
            <a:spLocks/>
          </p:cNvSpPr>
          <p:nvPr userDrawn="1"/>
        </p:nvSpPr>
        <p:spPr>
          <a:xfrm>
            <a:off x="548994" y="1437861"/>
            <a:ext cx="5639348"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1247775" algn="l"/>
              </a:tabLst>
            </a:pPr>
            <a:endParaRPr lang="en-US" b="0" i="0" dirty="0">
              <a:solidFill>
                <a:srgbClr val="474747"/>
              </a:solidFill>
              <a:latin typeface="Calibri Light" charset="0"/>
            </a:endParaRPr>
          </a:p>
        </p:txBody>
      </p:sp>
      <p:cxnSp>
        <p:nvCxnSpPr>
          <p:cNvPr id="10" name="Straight Connector 9">
            <a:extLst>
              <a:ext uri="{FF2B5EF4-FFF2-40B4-BE49-F238E27FC236}">
                <a16:creationId xmlns:a16="http://schemas.microsoft.com/office/drawing/2014/main" id="{A132769F-46B4-7E42-B14E-84F6D120597B}"/>
              </a:ext>
            </a:extLst>
          </p:cNvPr>
          <p:cNvCxnSpPr/>
          <p:nvPr userDrawn="1"/>
        </p:nvCxnSpPr>
        <p:spPr>
          <a:xfrm>
            <a:off x="460214" y="4326635"/>
            <a:ext cx="4182621"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Picture 10" descr="AngleBackground_gold_RGB.png">
            <a:extLst>
              <a:ext uri="{FF2B5EF4-FFF2-40B4-BE49-F238E27FC236}">
                <a16:creationId xmlns:a16="http://schemas.microsoft.com/office/drawing/2014/main" id="{47676B41-8F82-9E48-A09C-150105BCB01D}"/>
              </a:ext>
            </a:extLst>
          </p:cNvPr>
          <p:cNvPicPr>
            <a:picLocks noChangeAspect="1"/>
          </p:cNvPicPr>
          <p:nvPr userDrawn="1"/>
        </p:nvPicPr>
        <p:blipFill rotWithShape="1">
          <a:blip r:embed="rId2" cstate="print">
            <a:duotone>
              <a:prstClr val="black"/>
              <a:srgbClr val="33006F">
                <a:tint val="45000"/>
                <a:satMod val="400000"/>
              </a:srgbClr>
            </a:duotone>
            <a:extLst>
              <a:ext uri="{28A0092B-C50C-407E-A947-70E740481C1C}">
                <a14:useLocalDpi xmlns:a14="http://schemas.microsoft.com/office/drawing/2010/main"/>
              </a:ext>
            </a:extLst>
          </a:blip>
          <a:srcRect l="34490" t="60754" b="10780"/>
          <a:stretch/>
        </p:blipFill>
        <p:spPr>
          <a:xfrm>
            <a:off x="477970" y="3419961"/>
            <a:ext cx="4182621" cy="102997"/>
          </a:xfrm>
          <a:prstGeom prst="rect">
            <a:avLst/>
          </a:prstGeom>
        </p:spPr>
      </p:pic>
      <p:sp>
        <p:nvSpPr>
          <p:cNvPr id="7" name="Text Placeholder 6"/>
          <p:cNvSpPr>
            <a:spLocks noGrp="1"/>
          </p:cNvSpPr>
          <p:nvPr>
            <p:ph type="body" sz="quarter" idx="15" hasCustomPrompt="1"/>
          </p:nvPr>
        </p:nvSpPr>
        <p:spPr>
          <a:xfrm>
            <a:off x="380312" y="2869552"/>
            <a:ext cx="4423700" cy="789283"/>
          </a:xfrm>
          <a:prstGeom prst="rect">
            <a:avLst/>
          </a:prstGeom>
        </p:spPr>
        <p:txBody>
          <a:bodyPr>
            <a:normAutofit/>
          </a:bodyPr>
          <a:lstStyle>
            <a:lvl1pPr>
              <a:defRPr sz="2000" b="0" i="0">
                <a:latin typeface="Calibri Light" charset="0"/>
                <a:ea typeface="Calibri Light" charset="0"/>
                <a:cs typeface="Calibri Light" charset="0"/>
              </a:defRPr>
            </a:lvl1pPr>
          </a:lstStyle>
          <a:p>
            <a:pPr lvl="0"/>
            <a:r>
              <a:rPr lang="en-US" dirty="0"/>
              <a:t>Key Data Point:</a:t>
            </a:r>
          </a:p>
        </p:txBody>
      </p:sp>
      <p:sp>
        <p:nvSpPr>
          <p:cNvPr id="13" name="Text Placeholder 12"/>
          <p:cNvSpPr>
            <a:spLocks noGrp="1"/>
          </p:cNvSpPr>
          <p:nvPr>
            <p:ph type="body" sz="quarter" idx="16" hasCustomPrompt="1"/>
          </p:nvPr>
        </p:nvSpPr>
        <p:spPr>
          <a:xfrm>
            <a:off x="366274" y="3794712"/>
            <a:ext cx="4437737" cy="531923"/>
          </a:xfrm>
          <a:prstGeom prst="rect">
            <a:avLst/>
          </a:prstGeom>
        </p:spPr>
        <p:txBody>
          <a:bodyPr>
            <a:normAutofit/>
          </a:bodyPr>
          <a:lstStyle>
            <a:lvl1pPr>
              <a:defRPr sz="4800" b="0" i="0">
                <a:latin typeface="Calibri Light" charset="0"/>
                <a:ea typeface="Calibri Light" charset="0"/>
                <a:cs typeface="Calibri Light" charset="0"/>
              </a:defRPr>
            </a:lvl1pPr>
          </a:lstStyle>
          <a:p>
            <a:pPr lvl="0"/>
            <a:r>
              <a:rPr lang="en-US" dirty="0"/>
              <a:t>0.0%</a:t>
            </a:r>
          </a:p>
        </p:txBody>
      </p:sp>
      <p:sp>
        <p:nvSpPr>
          <p:cNvPr id="19" name="Text Placeholder 18"/>
          <p:cNvSpPr>
            <a:spLocks noGrp="1"/>
          </p:cNvSpPr>
          <p:nvPr>
            <p:ph type="body" sz="quarter" idx="17" hasCustomPrompt="1"/>
          </p:nvPr>
        </p:nvSpPr>
        <p:spPr>
          <a:xfrm>
            <a:off x="380312" y="4288656"/>
            <a:ext cx="4423700" cy="498317"/>
          </a:xfrm>
          <a:prstGeom prst="rect">
            <a:avLst/>
          </a:prstGeom>
        </p:spPr>
        <p:txBody>
          <a:bodyPr>
            <a:normAutofit/>
          </a:bodyPr>
          <a:lstStyle>
            <a:lvl1pPr>
              <a:defRPr sz="1200" b="0" i="0" cap="all" baseline="0">
                <a:latin typeface="Calibri Light" charset="0"/>
                <a:ea typeface="Calibri Light" charset="0"/>
                <a:cs typeface="Calibri Light" charset="0"/>
              </a:defRPr>
            </a:lvl1pPr>
          </a:lstStyle>
          <a:p>
            <a:pPr lvl="0"/>
            <a:r>
              <a:rPr lang="en-US" dirty="0"/>
              <a:t>Data period:</a:t>
            </a:r>
          </a:p>
        </p:txBody>
      </p:sp>
      <p:sp>
        <p:nvSpPr>
          <p:cNvPr id="23" name="Rectangle 22">
            <a:extLst>
              <a:ext uri="{FF2B5EF4-FFF2-40B4-BE49-F238E27FC236}">
                <a16:creationId xmlns:a16="http://schemas.microsoft.com/office/drawing/2014/main"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38E83C42-59F1-8F4C-A6EA-33CAF95E549E}"/>
              </a:ext>
            </a:extLst>
          </p:cNvPr>
          <p:cNvSpPr>
            <a:spLocks noGrp="1"/>
          </p:cNvSpPr>
          <p:nvPr>
            <p:ph type="ftr" sz="quarter" idx="18"/>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
        <p:nvSpPr>
          <p:cNvPr id="14" name="Title 3">
            <a:extLst>
              <a:ext uri="{FF2B5EF4-FFF2-40B4-BE49-F238E27FC236}">
                <a16:creationId xmlns:a16="http://schemas.microsoft.com/office/drawing/2014/main" id="{214C4636-75C6-EF43-A217-78277A34F949}"/>
              </a:ext>
            </a:extLst>
          </p:cNvPr>
          <p:cNvSpPr>
            <a:spLocks noGrp="1"/>
          </p:cNvSpPr>
          <p:nvPr>
            <p:ph type="title" hasCustomPrompt="1"/>
          </p:nvPr>
        </p:nvSpPr>
        <p:spPr>
          <a:xfrm>
            <a:off x="364389" y="741933"/>
            <a:ext cx="11416278" cy="375667"/>
          </a:xfrm>
        </p:spPr>
        <p:txBody>
          <a:bodyPr>
            <a:normAutofit/>
          </a:bodyPr>
          <a:lstStyle>
            <a:lvl1pPr>
              <a:defRPr sz="2800" b="0" i="0">
                <a:latin typeface="Calibri Light" charset="0"/>
              </a:defRPr>
            </a:lvl1pPr>
          </a:lstStyle>
          <a:p>
            <a:r>
              <a:rPr lang="en-US" dirty="0"/>
              <a:t>Pie Chart Title</a:t>
            </a:r>
          </a:p>
        </p:txBody>
      </p:sp>
      <p:sp>
        <p:nvSpPr>
          <p:cNvPr id="15" name="Rectangle 2">
            <a:extLst>
              <a:ext uri="{FF2B5EF4-FFF2-40B4-BE49-F238E27FC236}">
                <a16:creationId xmlns:a16="http://schemas.microsoft.com/office/drawing/2014/main" id="{95E304A8-25FF-2B43-9EA3-B009C89F1606}"/>
              </a:ext>
            </a:extLst>
          </p:cNvPr>
          <p:cNvSpPr/>
          <p:nvPr userDrawn="1"/>
        </p:nvSpPr>
        <p:spPr>
          <a:xfrm>
            <a:off x="457200" y="1352391"/>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extLst>
    <p:ext uri="{DCECCB84-F9BA-43D5-87BE-67443E8EF086}">
      <p15:sldGuideLst xmlns:p15="http://schemas.microsoft.com/office/powerpoint/2012/main">
        <p15:guide id="1" pos="288" userDrawn="1">
          <p15:clr>
            <a:srgbClr val="FBAE40"/>
          </p15:clr>
        </p15:guide>
        <p15:guide id="2" pos="3384">
          <p15:clr>
            <a:srgbClr val="FBAE40"/>
          </p15:clr>
        </p15:guide>
        <p15:guide id="3" pos="5976">
          <p15:clr>
            <a:srgbClr val="FBAE40"/>
          </p15:clr>
        </p15:guide>
        <p15:guide id="4" orient="horz" pos="624">
          <p15:clr>
            <a:srgbClr val="FBAE40"/>
          </p15:clr>
        </p15:guide>
        <p15:guide id="5" pos="6240">
          <p15:clr>
            <a:srgbClr val="FBAE40"/>
          </p15:clr>
        </p15:guide>
        <p15:guide id="6" orient="horz" pos="3240">
          <p15:clr>
            <a:srgbClr val="FBAE40"/>
          </p15:clr>
        </p15:guide>
        <p15:guide id="7" orient="horz" pos="36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r Chart Pag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544F5BB-131B-BC47-85A2-7AF786579D81}"/>
              </a:ext>
            </a:extLst>
          </p:cNvPr>
          <p:cNvSpPr txBox="1">
            <a:spLocks/>
          </p:cNvSpPr>
          <p:nvPr userDrawn="1"/>
        </p:nvSpPr>
        <p:spPr>
          <a:xfrm>
            <a:off x="548994" y="1437861"/>
            <a:ext cx="5639348"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1247775" algn="l"/>
              </a:tabLst>
            </a:pPr>
            <a:endParaRPr lang="en-US" b="0" i="0" dirty="0">
              <a:solidFill>
                <a:srgbClr val="474747"/>
              </a:solidFill>
              <a:latin typeface="Calibri Light" charset="0"/>
            </a:endParaRPr>
          </a:p>
        </p:txBody>
      </p:sp>
      <p:sp>
        <p:nvSpPr>
          <p:cNvPr id="26" name="Text Placeholder 25"/>
          <p:cNvSpPr>
            <a:spLocks noGrp="1"/>
          </p:cNvSpPr>
          <p:nvPr>
            <p:ph type="body" sz="quarter" idx="16" hasCustomPrompt="1"/>
          </p:nvPr>
        </p:nvSpPr>
        <p:spPr>
          <a:xfrm>
            <a:off x="360661" y="1563330"/>
            <a:ext cx="11410161" cy="533400"/>
          </a:xfrm>
          <a:prstGeom prst="rect">
            <a:avLst/>
          </a:prstGeom>
        </p:spPr>
        <p:txBody>
          <a:bodyPr>
            <a:noAutofit/>
          </a:bodyPr>
          <a:lstStyle>
            <a:lvl1pPr>
              <a:defRPr sz="2000" b="0" i="0">
                <a:solidFill>
                  <a:srgbClr val="333D47"/>
                </a:solidFill>
                <a:latin typeface="Calibri Light" charset="0"/>
                <a:ea typeface="Calibri Light" charset="0"/>
                <a:cs typeface="Calibri Light" charset="0"/>
              </a:defRPr>
            </a:lvl1pPr>
          </a:lstStyle>
          <a:p>
            <a:pPr lvl="0"/>
            <a:r>
              <a:rPr lang="en-US" dirty="0"/>
              <a:t>Optional sub text can go here</a:t>
            </a:r>
          </a:p>
        </p:txBody>
      </p:sp>
      <p:sp>
        <p:nvSpPr>
          <p:cNvPr id="28" name="Text Placeholder 27"/>
          <p:cNvSpPr>
            <a:spLocks noGrp="1"/>
          </p:cNvSpPr>
          <p:nvPr>
            <p:ph type="body" sz="quarter" idx="17" hasCustomPrompt="1"/>
          </p:nvPr>
        </p:nvSpPr>
        <p:spPr>
          <a:xfrm>
            <a:off x="8921334" y="5776111"/>
            <a:ext cx="2788312" cy="442665"/>
          </a:xfrm>
          <a:prstGeom prst="rect">
            <a:avLst/>
          </a:prstGeom>
        </p:spPr>
        <p:txBody>
          <a:bodyPr>
            <a:noAutofit/>
          </a:bodyPr>
          <a:lstStyle>
            <a:lvl1pPr>
              <a:defRPr sz="1200" b="0" i="0" cap="all" baseline="0">
                <a:latin typeface="Calibri Light" charset="0"/>
                <a:ea typeface="Calibri Light" charset="0"/>
                <a:cs typeface="Calibri Light" charset="0"/>
              </a:defRPr>
            </a:lvl1pPr>
          </a:lstStyle>
          <a:p>
            <a:pPr lvl="0"/>
            <a:r>
              <a:rPr lang="en-US" dirty="0"/>
              <a:t>Data period:</a:t>
            </a:r>
          </a:p>
        </p:txBody>
      </p:sp>
      <p:sp>
        <p:nvSpPr>
          <p:cNvPr id="29" name="Rectangle 28">
            <a:extLst>
              <a:ext uri="{FF2B5EF4-FFF2-40B4-BE49-F238E27FC236}">
                <a16:creationId xmlns:a16="http://schemas.microsoft.com/office/drawing/2014/main"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2">
            <a:extLst>
              <a:ext uri="{FF2B5EF4-FFF2-40B4-BE49-F238E27FC236}">
                <a16:creationId xmlns:a16="http://schemas.microsoft.com/office/drawing/2014/main" id="{9FCF5C50-BE6E-184D-9EA9-1DE1F51EC7D7}"/>
              </a:ext>
            </a:extLst>
          </p:cNvPr>
          <p:cNvSpPr/>
          <p:nvPr userDrawn="1"/>
        </p:nvSpPr>
        <p:spPr>
          <a:xfrm>
            <a:off x="457200" y="1352391"/>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EF152F69-F994-844D-90D5-39EB0C1A676B}"/>
              </a:ext>
            </a:extLst>
          </p:cNvPr>
          <p:cNvSpPr>
            <a:spLocks noGrp="1"/>
          </p:cNvSpPr>
          <p:nvPr>
            <p:ph type="ftr" sz="quarter" idx="18"/>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
        <p:nvSpPr>
          <p:cNvPr id="4" name="Title 3">
            <a:extLst>
              <a:ext uri="{FF2B5EF4-FFF2-40B4-BE49-F238E27FC236}">
                <a16:creationId xmlns:a16="http://schemas.microsoft.com/office/drawing/2014/main" id="{EDBE3270-7FAD-6B48-8B75-2B5CE7734192}"/>
              </a:ext>
            </a:extLst>
          </p:cNvPr>
          <p:cNvSpPr>
            <a:spLocks noGrp="1"/>
          </p:cNvSpPr>
          <p:nvPr>
            <p:ph type="title" hasCustomPrompt="1"/>
          </p:nvPr>
        </p:nvSpPr>
        <p:spPr>
          <a:xfrm>
            <a:off x="364389" y="741933"/>
            <a:ext cx="11416278" cy="375667"/>
          </a:xfrm>
        </p:spPr>
        <p:txBody>
          <a:bodyPr>
            <a:normAutofit/>
          </a:bodyPr>
          <a:lstStyle>
            <a:lvl1pPr>
              <a:defRPr sz="2800" b="0" i="0">
                <a:latin typeface="Calibri Light" charset="0"/>
              </a:defRPr>
            </a:lvl1pPr>
          </a:lstStyle>
          <a:p>
            <a:r>
              <a:rPr lang="en-US" dirty="0"/>
              <a:t>Bar Chart Title</a:t>
            </a:r>
          </a:p>
        </p:txBody>
      </p:sp>
    </p:spTree>
  </p:cSld>
  <p:clrMapOvr>
    <a:masterClrMapping/>
  </p:clrMapOvr>
  <p:extLst>
    <p:ext uri="{DCECCB84-F9BA-43D5-87BE-67443E8EF086}">
      <p15:sldGuideLst xmlns:p15="http://schemas.microsoft.com/office/powerpoint/2012/main">
        <p15:guide id="1" pos="288" userDrawn="1">
          <p15:clr>
            <a:srgbClr val="FBAE40"/>
          </p15:clr>
        </p15:guide>
        <p15:guide id="2" orient="horz" pos="8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Picture - Whit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6737350" y="571500"/>
            <a:ext cx="5454650" cy="5676900"/>
          </a:xfrm>
          <a:prstGeom prst="rect">
            <a:avLst/>
          </a:prstGeom>
          <a:solidFill>
            <a:schemeClr val="bg1">
              <a:lumMod val="95000"/>
            </a:schemeClr>
          </a:solidFill>
          <a:effectLst>
            <a:outerShdw blurRad="177800" sx="99000" sy="99000" algn="ctr" rotWithShape="0">
              <a:schemeClr val="tx1">
                <a:alpha val="25000"/>
              </a:schemeClr>
            </a:outerShdw>
          </a:effectLst>
        </p:spPr>
        <p:txBody>
          <a:bodyPr anchor="ctr" anchorCtr="0"/>
          <a:lstStyle>
            <a:lvl1pPr marL="228600" indent="0" algn="ctr">
              <a:buNone/>
              <a:defRPr>
                <a:solidFill>
                  <a:schemeClr val="bg2">
                    <a:lumMod val="90000"/>
                  </a:schemeClr>
                </a:solidFill>
              </a:defRPr>
            </a:lvl1pPr>
          </a:lstStyle>
          <a:p>
            <a:r>
              <a:rPr lang="en-US" dirty="0"/>
              <a:t>Click icon to add picture</a:t>
            </a:r>
          </a:p>
        </p:txBody>
      </p:sp>
      <p:sp>
        <p:nvSpPr>
          <p:cNvPr id="5" name="Title 1">
            <a:extLst>
              <a:ext uri="{FF2B5EF4-FFF2-40B4-BE49-F238E27FC236}">
                <a16:creationId xmlns:a16="http://schemas.microsoft.com/office/drawing/2014/main" id="{6544F5BB-131B-BC47-85A2-7AF786579D81}"/>
              </a:ext>
            </a:extLst>
          </p:cNvPr>
          <p:cNvSpPr txBox="1">
            <a:spLocks/>
          </p:cNvSpPr>
          <p:nvPr userDrawn="1"/>
        </p:nvSpPr>
        <p:spPr>
          <a:xfrm>
            <a:off x="548994" y="1437861"/>
            <a:ext cx="5639348"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1247775" algn="l"/>
              </a:tabLst>
            </a:pPr>
            <a:endParaRPr lang="en-US" b="0" i="0" dirty="0">
              <a:solidFill>
                <a:srgbClr val="474747"/>
              </a:solidFill>
              <a:latin typeface="Calibri Light" charset="0"/>
            </a:endParaRPr>
          </a:p>
        </p:txBody>
      </p:sp>
      <p:sp>
        <p:nvSpPr>
          <p:cNvPr id="8" name="Rectangle 2">
            <a:extLst>
              <a:ext uri="{FF2B5EF4-FFF2-40B4-BE49-F238E27FC236}">
                <a16:creationId xmlns:a16="http://schemas.microsoft.com/office/drawing/2014/main" id="{1649A38A-B4E4-3D4A-B1B3-756795080968}"/>
              </a:ext>
            </a:extLst>
          </p:cNvPr>
          <p:cNvSpPr/>
          <p:nvPr userDrawn="1"/>
        </p:nvSpPr>
        <p:spPr>
          <a:xfrm>
            <a:off x="460093" y="2076348"/>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hasCustomPrompt="1"/>
          </p:nvPr>
        </p:nvSpPr>
        <p:spPr>
          <a:xfrm>
            <a:off x="364389" y="514585"/>
            <a:ext cx="5987859" cy="1541040"/>
          </a:xfrm>
        </p:spPr>
        <p:txBody>
          <a:bodyPr anchor="t" anchorCtr="0"/>
          <a:lstStyle>
            <a:lvl1pPr>
              <a:defRPr/>
            </a:lvl1pPr>
          </a:lstStyle>
          <a:p>
            <a:r>
              <a:rPr lang="en-US" dirty="0"/>
              <a:t>Text Slide With Image </a:t>
            </a:r>
          </a:p>
        </p:txBody>
      </p:sp>
      <p:sp>
        <p:nvSpPr>
          <p:cNvPr id="17" name="Text Placeholder 16"/>
          <p:cNvSpPr>
            <a:spLocks noGrp="1"/>
          </p:cNvSpPr>
          <p:nvPr>
            <p:ph type="body" sz="quarter" idx="13" hasCustomPrompt="1"/>
          </p:nvPr>
        </p:nvSpPr>
        <p:spPr>
          <a:xfrm>
            <a:off x="364389" y="2446193"/>
            <a:ext cx="5987859" cy="472935"/>
          </a:xfrm>
          <a:prstGeom prst="rect">
            <a:avLst/>
          </a:prstGeom>
        </p:spPr>
        <p:txBody>
          <a:bodyPr>
            <a:noAutofit/>
          </a:bodyPr>
          <a:lstStyle>
            <a:lvl1pPr>
              <a:defRPr sz="2400" b="0" i="0">
                <a:latin typeface="Calibri Light" charset="0"/>
              </a:defRPr>
            </a:lvl1pPr>
          </a:lstStyle>
          <a:p>
            <a:pPr lvl="0"/>
            <a:r>
              <a:rPr lang="en-US" dirty="0"/>
              <a:t>This is a sub header for the slide</a:t>
            </a:r>
          </a:p>
        </p:txBody>
      </p:sp>
      <p:sp>
        <p:nvSpPr>
          <p:cNvPr id="31" name="Text Placeholder 30"/>
          <p:cNvSpPr>
            <a:spLocks noGrp="1"/>
          </p:cNvSpPr>
          <p:nvPr>
            <p:ph type="body" sz="quarter" idx="16" hasCustomPrompt="1"/>
          </p:nvPr>
        </p:nvSpPr>
        <p:spPr>
          <a:xfrm>
            <a:off x="364389" y="3089015"/>
            <a:ext cx="5987859" cy="3159385"/>
          </a:xfrm>
          <a:prstGeom prst="rect">
            <a:avLst/>
          </a:prstGeom>
        </p:spPr>
        <p:txBody>
          <a:bodyPr>
            <a:noAutofit/>
          </a:bodyPr>
          <a:lstStyle>
            <a:lvl1pPr>
              <a:defRPr sz="2000" b="0" i="0" baseline="0">
                <a:solidFill>
                  <a:srgbClr val="333D47"/>
                </a:solidFill>
                <a:latin typeface="Calibri Light" charset="0"/>
                <a:ea typeface="Calibri Light" charset="0"/>
                <a:cs typeface="Calibri Light" charset="0"/>
              </a:defRPr>
            </a:lvl1pPr>
          </a:lstStyle>
          <a:p>
            <a:pPr lvl="0"/>
            <a:r>
              <a:rPr lang="en-US" dirty="0"/>
              <a:t>Body text goes here</a:t>
            </a:r>
          </a:p>
        </p:txBody>
      </p:sp>
      <p:sp>
        <p:nvSpPr>
          <p:cNvPr id="32" name="Rectangle 31">
            <a:extLst>
              <a:ext uri="{FF2B5EF4-FFF2-40B4-BE49-F238E27FC236}">
                <a16:creationId xmlns:a16="http://schemas.microsoft.com/office/drawing/2014/main"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8A20B4A3-8AB3-414B-B30E-049702F254F8}"/>
              </a:ext>
            </a:extLst>
          </p:cNvPr>
          <p:cNvSpPr>
            <a:spLocks noGrp="1"/>
          </p:cNvSpPr>
          <p:nvPr>
            <p:ph type="ftr" sz="quarter" idx="17"/>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288" userDrawn="1">
          <p15:clr>
            <a:srgbClr val="FBAE40"/>
          </p15:clr>
        </p15:guide>
        <p15:guide id="2" orient="horz" pos="360" userDrawn="1">
          <p15:clr>
            <a:srgbClr val="FBAE40"/>
          </p15:clr>
        </p15:guide>
        <p15:guide id="3" orient="horz" pos="1608" userDrawn="1">
          <p15:clr>
            <a:srgbClr val="FBAE40"/>
          </p15:clr>
        </p15:guide>
        <p15:guide id="4"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BF0CCB-4DAF-6D4A-BFB7-B893A1F01BD0}"/>
              </a:ext>
            </a:extLst>
          </p:cNvPr>
          <p:cNvSpPr/>
          <p:nvPr userDrawn="1"/>
        </p:nvSpPr>
        <p:spPr>
          <a:xfrm>
            <a:off x="6851228" y="2016928"/>
            <a:ext cx="4991477" cy="4117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64389" y="546895"/>
            <a:ext cx="11478316" cy="1325563"/>
          </a:xfrm>
        </p:spPr>
        <p:txBody>
          <a:bodyPr/>
          <a:lstStyle>
            <a:lvl1pPr>
              <a:defRPr baseline="0"/>
            </a:lvl1pPr>
          </a:lstStyle>
          <a:p>
            <a:r>
              <a:rPr lang="en-US" dirty="0"/>
              <a:t>Text Slide With Bullet List #1</a:t>
            </a:r>
          </a:p>
        </p:txBody>
      </p:sp>
      <p:sp>
        <p:nvSpPr>
          <p:cNvPr id="17" name="Text Placeholder 16"/>
          <p:cNvSpPr>
            <a:spLocks noGrp="1"/>
          </p:cNvSpPr>
          <p:nvPr>
            <p:ph type="body" sz="quarter" idx="13" hasCustomPrompt="1"/>
          </p:nvPr>
        </p:nvSpPr>
        <p:spPr>
          <a:xfrm>
            <a:off x="364389" y="1944218"/>
            <a:ext cx="6086288" cy="4189882"/>
          </a:xfrm>
          <a:prstGeom prst="rect">
            <a:avLst/>
          </a:prstGeom>
        </p:spPr>
        <p:txBody>
          <a:bodyPr>
            <a:noAutofit/>
          </a:bodyPr>
          <a:lstStyle>
            <a:lvl1pPr>
              <a:defRPr sz="2100" b="0" i="0">
                <a:solidFill>
                  <a:srgbClr val="333D47"/>
                </a:solidFill>
                <a:latin typeface="Calibri Light" charset="0"/>
                <a:ea typeface="Calibri Light" charset="0"/>
                <a:cs typeface="Calibri Light" charset="0"/>
              </a:defRPr>
            </a:lvl1pPr>
          </a:lstStyle>
          <a:p>
            <a:pPr lvl="0"/>
            <a:r>
              <a:rPr lang="en-US" dirty="0"/>
              <a:t>Body text goes here</a:t>
            </a:r>
          </a:p>
        </p:txBody>
      </p:sp>
      <p:sp>
        <p:nvSpPr>
          <p:cNvPr id="19" name="Text Placeholder 18"/>
          <p:cNvSpPr>
            <a:spLocks noGrp="1"/>
          </p:cNvSpPr>
          <p:nvPr>
            <p:ph type="body" sz="quarter" idx="14" hasCustomPrompt="1"/>
          </p:nvPr>
        </p:nvSpPr>
        <p:spPr>
          <a:xfrm>
            <a:off x="7153289" y="2327100"/>
            <a:ext cx="4393089" cy="813036"/>
          </a:xfrm>
          <a:prstGeom prst="rect">
            <a:avLst/>
          </a:prstGeom>
        </p:spPr>
        <p:txBody>
          <a:bodyPr>
            <a:noAutofit/>
          </a:bodyPr>
          <a:lstStyle>
            <a:lvl1pPr>
              <a:defRPr sz="2400" b="0" i="0">
                <a:latin typeface="Calibri Light" charset="0"/>
              </a:defRPr>
            </a:lvl1pPr>
            <a:lvl2pPr>
              <a:defRPr sz="2400"/>
            </a:lvl2pPr>
            <a:lvl3pPr>
              <a:defRPr sz="2400"/>
            </a:lvl3pPr>
            <a:lvl4pPr>
              <a:defRPr sz="2400"/>
            </a:lvl4pPr>
            <a:lvl5pPr>
              <a:defRPr sz="2400"/>
            </a:lvl5pPr>
          </a:lstStyle>
          <a:p>
            <a:pPr lvl="0"/>
            <a:r>
              <a:rPr lang="en-US" dirty="0"/>
              <a:t>This is a sub header for bullets</a:t>
            </a:r>
          </a:p>
        </p:txBody>
      </p:sp>
      <p:sp>
        <p:nvSpPr>
          <p:cNvPr id="22" name="Text Placeholder 21"/>
          <p:cNvSpPr>
            <a:spLocks noGrp="1"/>
          </p:cNvSpPr>
          <p:nvPr>
            <p:ph type="body" sz="quarter" idx="15" hasCustomPrompt="1"/>
          </p:nvPr>
        </p:nvSpPr>
        <p:spPr>
          <a:xfrm>
            <a:off x="7153289" y="3262672"/>
            <a:ext cx="4393090" cy="2709250"/>
          </a:xfrm>
          <a:prstGeom prst="rect">
            <a:avLst/>
          </a:prstGeom>
        </p:spPr>
        <p:txBody>
          <a:bodyPr>
            <a:normAutofit/>
          </a:bodyPr>
          <a:lstStyle>
            <a:lvl1pPr marL="290513" indent="-228600">
              <a:lnSpc>
                <a:spcPct val="100000"/>
              </a:lnSpc>
              <a:spcBef>
                <a:spcPts val="300"/>
              </a:spcBef>
              <a:spcAft>
                <a:spcPts val="300"/>
              </a:spcAft>
              <a:buFont typeface="Arial" charset="0"/>
              <a:buChar char="•"/>
              <a:tabLst>
                <a:tab pos="1247775" algn="l"/>
              </a:tabLst>
              <a:defRPr sz="2100" b="0" i="0">
                <a:solidFill>
                  <a:srgbClr val="333D47"/>
                </a:solidFill>
                <a:latin typeface="Calibri Light" charset="0"/>
                <a:ea typeface="Calibri Light" charset="0"/>
                <a:cs typeface="Calibri Light" charset="0"/>
              </a:defRPr>
            </a:lvl1pPr>
          </a:lstStyle>
          <a:p>
            <a:pPr lvl="0"/>
            <a:r>
              <a:rPr lang="en-US" dirty="0"/>
              <a:t>Bullet</a:t>
            </a:r>
          </a:p>
          <a:p>
            <a:pPr lvl="0"/>
            <a:r>
              <a:rPr lang="en-US" dirty="0"/>
              <a:t>Bullet</a:t>
            </a:r>
          </a:p>
        </p:txBody>
      </p:sp>
      <p:sp>
        <p:nvSpPr>
          <p:cNvPr id="23" name="Rectangle 22">
            <a:extLst>
              <a:ext uri="{FF2B5EF4-FFF2-40B4-BE49-F238E27FC236}">
                <a16:creationId xmlns:a16="http://schemas.microsoft.com/office/drawing/2014/main"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2">
            <a:extLst>
              <a:ext uri="{FF2B5EF4-FFF2-40B4-BE49-F238E27FC236}">
                <a16:creationId xmlns:a16="http://schemas.microsoft.com/office/drawing/2014/main" id="{9FCF5C50-BE6E-184D-9EA9-1DE1F51EC7D7}"/>
              </a:ext>
            </a:extLst>
          </p:cNvPr>
          <p:cNvSpPr/>
          <p:nvPr userDrawn="1"/>
        </p:nvSpPr>
        <p:spPr>
          <a:xfrm>
            <a:off x="457200" y="1532077"/>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3E1BFDAA-F268-BC4D-8FB5-C68F90636782}"/>
              </a:ext>
            </a:extLst>
          </p:cNvPr>
          <p:cNvSpPr>
            <a:spLocks noGrp="1"/>
          </p:cNvSpPr>
          <p:nvPr>
            <p:ph type="ftr" sz="quarter" idx="16"/>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orient="horz" pos="1296" userDrawn="1">
          <p15:clr>
            <a:srgbClr val="FBAE40"/>
          </p15:clr>
        </p15:guide>
        <p15:guide id="2" pos="7464" userDrawn="1">
          <p15:clr>
            <a:srgbClr val="FBAE40"/>
          </p15:clr>
        </p15:guide>
        <p15:guide id="3" orient="horz" pos="1920" userDrawn="1">
          <p15:clr>
            <a:srgbClr val="FBAE40"/>
          </p15:clr>
        </p15:guide>
        <p15:guide id="4" pos="4560" userDrawn="1">
          <p15:clr>
            <a:srgbClr val="FBAE40"/>
          </p15:clr>
        </p15:guide>
        <p15:guide id="5" pos="472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3.emf"/><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665B8-7690-0340-BB77-7C070FBA2420}"/>
              </a:ext>
            </a:extLst>
          </p:cNvPr>
          <p:cNvSpPr>
            <a:spLocks noGrp="1"/>
          </p:cNvSpPr>
          <p:nvPr>
            <p:ph type="title"/>
          </p:nvPr>
        </p:nvSpPr>
        <p:spPr>
          <a:xfrm>
            <a:off x="364389" y="526072"/>
            <a:ext cx="11416278" cy="871905"/>
          </a:xfrm>
          <a:prstGeom prst="rect">
            <a:avLst/>
          </a:prstGeom>
        </p:spPr>
        <p:txBody>
          <a:bodyPr vert="horz" lIns="91440" tIns="45720" rIns="91440" bIns="45720" rtlCol="0" anchor="t">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493EC522-04BE-1E46-9613-14F16F5A4B12}"/>
              </a:ext>
            </a:extLst>
          </p:cNvPr>
          <p:cNvSpPr>
            <a:spLocks noGrp="1"/>
          </p:cNvSpPr>
          <p:nvPr>
            <p:ph type="ftr" sz="quarter" idx="3"/>
          </p:nvPr>
        </p:nvSpPr>
        <p:spPr>
          <a:xfrm>
            <a:off x="380572" y="6452244"/>
            <a:ext cx="2410752" cy="273050"/>
          </a:xfrm>
          <a:prstGeom prst="rect">
            <a:avLst/>
          </a:prstGeom>
        </p:spPr>
        <p:txBody>
          <a:bodyPr vert="horz" lIns="91440" tIns="45720" rIns="91440" bIns="45720" rtlCol="0" anchor="t" anchorCtr="0"/>
          <a:lstStyle>
            <a:lvl1pPr algn="l">
              <a:defRPr sz="900" b="0" i="0">
                <a:solidFill>
                  <a:schemeClr val="tx1">
                    <a:tint val="75000"/>
                  </a:schemeClr>
                </a:solidFill>
                <a:latin typeface="Calibri Light" charset="0"/>
                <a:ea typeface="Calibri Light" charset="0"/>
                <a:cs typeface="Calibri Light" charset="0"/>
              </a:defRPr>
            </a:lvl1pPr>
          </a:lstStyle>
          <a:p>
            <a:r>
              <a:rPr lang="en-US" dirty="0">
                <a:solidFill>
                  <a:srgbClr val="B5B4B4"/>
                </a:solidFill>
              </a:rPr>
              <a:t>CONFIDENTIAL – DO NOT DISTRIBUTE</a:t>
            </a:r>
          </a:p>
        </p:txBody>
      </p:sp>
      <p:pic>
        <p:nvPicPr>
          <p:cNvPr id="7" name="Picture 6">
            <a:extLst>
              <a:ext uri="{FF2B5EF4-FFF2-40B4-BE49-F238E27FC236}">
                <a16:creationId xmlns:a16="http://schemas.microsoft.com/office/drawing/2014/main" id="{823E5D1F-346B-5044-B6AA-4A6A38C3A2AC}"/>
              </a:ext>
            </a:extLst>
          </p:cNvPr>
          <p:cNvPicPr>
            <a:picLocks noChangeAspect="1"/>
          </p:cNvPicPr>
          <p:nvPr userDrawn="1"/>
        </p:nvPicPr>
        <p:blipFill>
          <a:blip r:embed="rId14">
            <a:alphaModFix amt="40000"/>
          </a:blip>
          <a:stretch>
            <a:fillRect/>
          </a:stretch>
        </p:blipFill>
        <p:spPr>
          <a:xfrm>
            <a:off x="10680883" y="6468428"/>
            <a:ext cx="1202283" cy="160304"/>
          </a:xfrm>
          <a:prstGeom prst="rect">
            <a:avLst/>
          </a:prstGeom>
        </p:spPr>
      </p:pic>
      <p:sp>
        <p:nvSpPr>
          <p:cNvPr id="4" name="Text Placeholder 3">
            <a:extLst>
              <a:ext uri="{FF2B5EF4-FFF2-40B4-BE49-F238E27FC236}">
                <a16:creationId xmlns:a16="http://schemas.microsoft.com/office/drawing/2014/main" id="{F3B42DF5-13D4-7C41-8F4C-B41CE9AA44C8}"/>
              </a:ext>
            </a:extLst>
          </p:cNvPr>
          <p:cNvSpPr>
            <a:spLocks noGrp="1"/>
          </p:cNvSpPr>
          <p:nvPr>
            <p:ph type="body" idx="1"/>
          </p:nvPr>
        </p:nvSpPr>
        <p:spPr>
          <a:xfrm>
            <a:off x="372533" y="1825625"/>
            <a:ext cx="11408134"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5470377"/>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95" r:id="rId3"/>
    <p:sldLayoutId id="2147483670" r:id="rId4"/>
    <p:sldLayoutId id="2147483650" r:id="rId5"/>
    <p:sldLayoutId id="2147483664" r:id="rId6"/>
    <p:sldLayoutId id="2147483660" r:id="rId7"/>
    <p:sldLayoutId id="2147483666" r:id="rId8"/>
    <p:sldLayoutId id="2147483667" r:id="rId9"/>
    <p:sldLayoutId id="2147483672" r:id="rId10"/>
    <p:sldLayoutId id="2147483674" r:id="rId11"/>
    <p:sldLayoutId id="2147483673" r:id="rId12"/>
  </p:sldLayoutIdLst>
  <p:hf sldNum="0" hdr="0" dt="0"/>
  <p:txStyles>
    <p:titleStyle>
      <a:lvl1pPr algn="l" defTabSz="914400" rtl="0" eaLnBrk="1" latinLnBrk="0" hangingPunct="1">
        <a:lnSpc>
          <a:spcPct val="90000"/>
        </a:lnSpc>
        <a:spcBef>
          <a:spcPct val="0"/>
        </a:spcBef>
        <a:buNone/>
        <a:defRPr sz="4800" b="0" i="0" kern="1200">
          <a:solidFill>
            <a:srgbClr val="2E2161"/>
          </a:solidFill>
          <a:latin typeface="Calibri Light" charset="0"/>
          <a:ea typeface="Calibri Light" charset="0"/>
          <a:cs typeface="Calibri Light" charset="0"/>
        </a:defRPr>
      </a:lvl1pPr>
    </p:titleStyle>
    <p:bodyStyle>
      <a:lvl1pPr marL="457200" indent="-228600" algn="l" defTabSz="914400" rtl="0" eaLnBrk="1" latinLnBrk="0" hangingPunct="1">
        <a:lnSpc>
          <a:spcPts val="3080"/>
        </a:lnSpc>
        <a:spcBef>
          <a:spcPts val="1000"/>
        </a:spcBef>
        <a:spcAft>
          <a:spcPts val="600"/>
        </a:spcAft>
        <a:buFont typeface="Arial" panose="020B0604020202020204" pitchFamily="34" charset="0"/>
        <a:buChar char="•"/>
        <a:tabLst>
          <a:tab pos="1247775" algn="l"/>
        </a:tabLst>
        <a:defRPr lang="en-US" sz="2800" b="0" i="0" kern="1200" dirty="0">
          <a:solidFill>
            <a:srgbClr val="333D47"/>
          </a:solidFill>
          <a:latin typeface="Calibri Light" charset="0"/>
          <a:ea typeface="Calibri Light" charset="0"/>
          <a:cs typeface="Calibri Light" charset="0"/>
        </a:defRPr>
      </a:lvl1pPr>
      <a:lvl2pPr marL="800100" indent="-228600" algn="l" defTabSz="914400" rtl="0" eaLnBrk="1" latinLnBrk="0" hangingPunct="1">
        <a:lnSpc>
          <a:spcPct val="90000"/>
        </a:lnSpc>
        <a:spcBef>
          <a:spcPts val="500"/>
        </a:spcBef>
        <a:buFont typeface="Arial" panose="020B0604020202020204" pitchFamily="34" charset="0"/>
        <a:buChar char="•"/>
        <a:defRPr sz="2400" b="0" i="0" kern="1200">
          <a:solidFill>
            <a:srgbClr val="333D47"/>
          </a:solidFill>
          <a:latin typeface="Calibri Light" charset="0"/>
          <a:ea typeface="Calibri Light" charset="0"/>
          <a:cs typeface="Calibri Light" charset="0"/>
        </a:defRPr>
      </a:lvl2pPr>
      <a:lvl3pPr marL="1257300" indent="-228600" algn="l" defTabSz="914400" rtl="0" eaLnBrk="1" latinLnBrk="0" hangingPunct="1">
        <a:lnSpc>
          <a:spcPct val="90000"/>
        </a:lnSpc>
        <a:spcBef>
          <a:spcPts val="500"/>
        </a:spcBef>
        <a:buFont typeface="Arial" panose="020B0604020202020204" pitchFamily="34" charset="0"/>
        <a:buChar char="•"/>
        <a:defRPr sz="2000" b="0" i="0" kern="1200">
          <a:solidFill>
            <a:srgbClr val="333D47"/>
          </a:solidFill>
          <a:latin typeface="Calibri Light" charset="0"/>
          <a:ea typeface="Calibri Light" charset="0"/>
          <a:cs typeface="Calibri Light" charset="0"/>
        </a:defRPr>
      </a:lvl3pPr>
      <a:lvl4pPr marL="1657350" indent="-228600" algn="l" defTabSz="914400" rtl="0" eaLnBrk="1" latinLnBrk="0" hangingPunct="1">
        <a:lnSpc>
          <a:spcPct val="90000"/>
        </a:lnSpc>
        <a:spcBef>
          <a:spcPts val="500"/>
        </a:spcBef>
        <a:buFont typeface="Arial" panose="020B0604020202020204" pitchFamily="34" charset="0"/>
        <a:buChar char="•"/>
        <a:defRPr sz="1800" b="0" i="0" kern="1200">
          <a:solidFill>
            <a:srgbClr val="333D47"/>
          </a:solidFill>
          <a:latin typeface="Calibri Light" charset="0"/>
          <a:ea typeface="Calibri Light" charset="0"/>
          <a:cs typeface="Calibri Light" charset="0"/>
        </a:defRPr>
      </a:lvl4pPr>
      <a:lvl5pPr marL="2114550" indent="-228600" algn="l" defTabSz="914400" rtl="0" eaLnBrk="1" latinLnBrk="0" hangingPunct="1">
        <a:lnSpc>
          <a:spcPct val="90000"/>
        </a:lnSpc>
        <a:spcBef>
          <a:spcPts val="500"/>
        </a:spcBef>
        <a:buFont typeface="Arial" panose="020B0604020202020204" pitchFamily="34" charset="0"/>
        <a:buChar char="•"/>
        <a:defRPr sz="1800" b="0" i="0" kern="1200">
          <a:solidFill>
            <a:srgbClr val="333D47"/>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orient="horz" pos="4176">
          <p15:clr>
            <a:srgbClr val="F26B43"/>
          </p15:clr>
        </p15:guide>
        <p15:guide id="3" orient="horz" pos="6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91000"/>
                <a:lumOff val="9000"/>
              </a:schemeClr>
            </a:gs>
            <a:gs pos="75000">
              <a:schemeClr val="tx2">
                <a:lumMod val="75000"/>
              </a:schemeClr>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665B8-7690-0340-BB77-7C070FBA2420}"/>
              </a:ext>
            </a:extLst>
          </p:cNvPr>
          <p:cNvSpPr>
            <a:spLocks noGrp="1"/>
          </p:cNvSpPr>
          <p:nvPr>
            <p:ph type="title"/>
          </p:nvPr>
        </p:nvSpPr>
        <p:spPr>
          <a:xfrm>
            <a:off x="364389" y="526072"/>
            <a:ext cx="11416278" cy="871905"/>
          </a:xfrm>
          <a:prstGeom prst="rect">
            <a:avLst/>
          </a:prstGeom>
        </p:spPr>
        <p:txBody>
          <a:bodyPr vert="horz" lIns="91440" tIns="45720" rIns="91440" bIns="45720" rtlCol="0" anchor="t">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493EC522-04BE-1E46-9613-14F16F5A4B12}"/>
              </a:ext>
            </a:extLst>
          </p:cNvPr>
          <p:cNvSpPr>
            <a:spLocks noGrp="1"/>
          </p:cNvSpPr>
          <p:nvPr>
            <p:ph type="ftr" sz="quarter" idx="3"/>
          </p:nvPr>
        </p:nvSpPr>
        <p:spPr>
          <a:xfrm>
            <a:off x="380572" y="6452244"/>
            <a:ext cx="2410752" cy="273050"/>
          </a:xfrm>
          <a:prstGeom prst="rect">
            <a:avLst/>
          </a:prstGeom>
        </p:spPr>
        <p:txBody>
          <a:bodyPr vert="horz" lIns="91440" tIns="45720" rIns="91440" bIns="45720" rtlCol="0" anchor="t" anchorCtr="0"/>
          <a:lstStyle>
            <a:lvl1pPr algn="l">
              <a:defRPr sz="900" b="0" i="0">
                <a:solidFill>
                  <a:schemeClr val="tx1">
                    <a:tint val="75000"/>
                  </a:schemeClr>
                </a:solidFill>
                <a:latin typeface="Calibri Light" charset="0"/>
                <a:ea typeface="Calibri Light" charset="0"/>
                <a:cs typeface="Calibri Light" charset="0"/>
              </a:defRPr>
            </a:lvl1pPr>
          </a:lstStyle>
          <a:p>
            <a:r>
              <a:rPr lang="en-US" dirty="0">
                <a:solidFill>
                  <a:srgbClr val="B5B4B4"/>
                </a:solidFill>
              </a:rPr>
              <a:t>CONFIDENTIAL – DO NOT DISTRIBUTE</a:t>
            </a:r>
          </a:p>
        </p:txBody>
      </p:sp>
      <p:pic>
        <p:nvPicPr>
          <p:cNvPr id="6" name="Picture 5"/>
          <p:cNvPicPr>
            <a:picLocks noChangeAspect="1"/>
          </p:cNvPicPr>
          <p:nvPr userDrawn="1"/>
        </p:nvPicPr>
        <p:blipFill>
          <a:blip r:embed="rId5">
            <a:alphaModFix amt="66000"/>
            <a:extLst>
              <a:ext uri="{28A0092B-C50C-407E-A947-70E740481C1C}">
                <a14:useLocalDpi xmlns:a14="http://schemas.microsoft.com/office/drawing/2010/main" val="0"/>
              </a:ext>
            </a:extLst>
          </a:blip>
          <a:stretch>
            <a:fillRect/>
          </a:stretch>
        </p:blipFill>
        <p:spPr>
          <a:xfrm>
            <a:off x="10697134" y="6470725"/>
            <a:ext cx="1190065" cy="158675"/>
          </a:xfrm>
          <a:prstGeom prst="rect">
            <a:avLst/>
          </a:prstGeom>
        </p:spPr>
      </p:pic>
      <p:sp>
        <p:nvSpPr>
          <p:cNvPr id="17" name="Text Placeholder 16">
            <a:extLst>
              <a:ext uri="{FF2B5EF4-FFF2-40B4-BE49-F238E27FC236}">
                <a16:creationId xmlns:a16="http://schemas.microsoft.com/office/drawing/2014/main" id="{844F9D2E-A832-1345-AF68-A8E3F634970D}"/>
              </a:ext>
            </a:extLst>
          </p:cNvPr>
          <p:cNvSpPr>
            <a:spLocks noGrp="1"/>
          </p:cNvSpPr>
          <p:nvPr>
            <p:ph type="body" idx="1"/>
          </p:nvPr>
        </p:nvSpPr>
        <p:spPr>
          <a:xfrm>
            <a:off x="364389" y="1825625"/>
            <a:ext cx="11416278"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2879865"/>
      </p:ext>
    </p:extLst>
  </p:cSld>
  <p:clrMap bg1="lt1" tx1="dk1" bg2="lt2" tx2="dk2" accent1="accent1" accent2="accent2" accent3="accent3" accent4="accent4" accent5="accent5" accent6="accent6" hlink="hlink" folHlink="folHlink"/>
  <p:sldLayoutIdLst>
    <p:sldLayoutId id="2147483687" r:id="rId1"/>
    <p:sldLayoutId id="2147483707" r:id="rId2"/>
    <p:sldLayoutId id="2147483692" r:id="rId3"/>
  </p:sldLayoutIdLst>
  <p:hf sldNum="0" hdr="0" dt="0"/>
  <p:txStyles>
    <p:titleStyle>
      <a:lvl1pPr algn="l" defTabSz="914400" rtl="0" eaLnBrk="1" latinLnBrk="0" hangingPunct="1">
        <a:lnSpc>
          <a:spcPct val="90000"/>
        </a:lnSpc>
        <a:spcBef>
          <a:spcPct val="0"/>
        </a:spcBef>
        <a:buNone/>
        <a:defRPr sz="4800" b="0" i="0" kern="1200">
          <a:solidFill>
            <a:schemeClr val="bg1"/>
          </a:solidFill>
          <a:latin typeface="Calibri Light" charset="0"/>
          <a:ea typeface="Calibri Light" charset="0"/>
          <a:cs typeface="Calibri Light" charset="0"/>
        </a:defRPr>
      </a:lvl1pPr>
    </p:titleStyle>
    <p:bodyStyle>
      <a:lvl1pPr marL="342900" indent="-342900" algn="l" defTabSz="914400" rtl="0" eaLnBrk="1" latinLnBrk="0" hangingPunct="1">
        <a:lnSpc>
          <a:spcPts val="3120"/>
        </a:lnSpc>
        <a:spcBef>
          <a:spcPts val="1000"/>
        </a:spcBef>
        <a:spcAft>
          <a:spcPts val="600"/>
        </a:spcAft>
        <a:buFont typeface="Arial" panose="020B0604020202020204" pitchFamily="34" charset="0"/>
        <a:buChar char="•"/>
        <a:tabLst>
          <a:tab pos="1247775" algn="l"/>
        </a:tabLst>
        <a:defRPr lang="en-US" sz="2400" b="0" i="0" kern="1200" dirty="0">
          <a:solidFill>
            <a:schemeClr val="bg1"/>
          </a:solidFill>
          <a:latin typeface="Calibri Light" charset="0"/>
          <a:ea typeface="Calibri Light" charset="0"/>
          <a:cs typeface="Calibri Light" charset="0"/>
        </a:defRPr>
      </a:lvl1pPr>
      <a:lvl2pPr marL="8001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Calibri Light" charset="0"/>
          <a:ea typeface="Calibri Light" charset="0"/>
          <a:cs typeface="Calibri Light" charset="0"/>
        </a:defRPr>
      </a:lvl2pPr>
      <a:lvl3pPr marL="12573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Calibri Light" charset="0"/>
          <a:ea typeface="Calibri Light" charset="0"/>
          <a:cs typeface="Calibri Light" charset="0"/>
        </a:defRPr>
      </a:lvl3pPr>
      <a:lvl4pPr marL="165735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Calibri Light" charset="0"/>
          <a:ea typeface="Calibri Light" charset="0"/>
          <a:cs typeface="Calibri Light" charset="0"/>
        </a:defRPr>
      </a:lvl4pPr>
      <a:lvl5pPr marL="211455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orient="horz" pos="4176">
          <p15:clr>
            <a:srgbClr val="F26B43"/>
          </p15:clr>
        </p15:guide>
        <p15:guide id="3" orient="horz" pos="696">
          <p15:clr>
            <a:srgbClr val="F26B43"/>
          </p15:clr>
        </p15:guide>
        <p15:guide id="4" orient="horz" pos="14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6C2B69"/>
            </a:gs>
            <a:gs pos="75000">
              <a:srgbClr val="3D2E69"/>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665B8-7690-0340-BB77-7C070FBA2420}"/>
              </a:ext>
            </a:extLst>
          </p:cNvPr>
          <p:cNvSpPr>
            <a:spLocks noGrp="1"/>
          </p:cNvSpPr>
          <p:nvPr>
            <p:ph type="title"/>
          </p:nvPr>
        </p:nvSpPr>
        <p:spPr>
          <a:xfrm>
            <a:off x="364389" y="526072"/>
            <a:ext cx="11416278" cy="871905"/>
          </a:xfrm>
          <a:prstGeom prst="rect">
            <a:avLst/>
          </a:prstGeom>
        </p:spPr>
        <p:txBody>
          <a:bodyPr vert="horz" lIns="91440" tIns="45720" rIns="91440" bIns="45720" rtlCol="0" anchor="t">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493EC522-04BE-1E46-9613-14F16F5A4B12}"/>
              </a:ext>
            </a:extLst>
          </p:cNvPr>
          <p:cNvSpPr>
            <a:spLocks noGrp="1"/>
          </p:cNvSpPr>
          <p:nvPr>
            <p:ph type="ftr" sz="quarter" idx="3"/>
          </p:nvPr>
        </p:nvSpPr>
        <p:spPr>
          <a:xfrm>
            <a:off x="380572" y="6452244"/>
            <a:ext cx="2410752" cy="273050"/>
          </a:xfrm>
          <a:prstGeom prst="rect">
            <a:avLst/>
          </a:prstGeom>
        </p:spPr>
        <p:txBody>
          <a:bodyPr vert="horz" lIns="91440" tIns="45720" rIns="91440" bIns="45720" rtlCol="0" anchor="t" anchorCtr="0"/>
          <a:lstStyle>
            <a:lvl1pPr algn="l">
              <a:defRPr sz="900" b="0" i="0">
                <a:solidFill>
                  <a:schemeClr val="tx1">
                    <a:tint val="75000"/>
                  </a:schemeClr>
                </a:solidFill>
                <a:latin typeface="Calibri Light" charset="0"/>
                <a:ea typeface="Calibri Light" charset="0"/>
                <a:cs typeface="Calibri Light" charset="0"/>
              </a:defRPr>
            </a:lvl1pPr>
          </a:lstStyle>
          <a:p>
            <a:r>
              <a:rPr lang="en-US" dirty="0">
                <a:solidFill>
                  <a:srgbClr val="B5B4B4"/>
                </a:solidFill>
              </a:rPr>
              <a:t>CONFIDENTIAL – DO NOT DISTRIBUTE</a:t>
            </a:r>
          </a:p>
        </p:txBody>
      </p:sp>
      <p:pic>
        <p:nvPicPr>
          <p:cNvPr id="6" name="Picture 5"/>
          <p:cNvPicPr>
            <a:picLocks noChangeAspect="1"/>
          </p:cNvPicPr>
          <p:nvPr userDrawn="1"/>
        </p:nvPicPr>
        <p:blipFill>
          <a:blip r:embed="rId5">
            <a:alphaModFix amt="66000"/>
            <a:extLst>
              <a:ext uri="{28A0092B-C50C-407E-A947-70E740481C1C}">
                <a14:useLocalDpi xmlns:a14="http://schemas.microsoft.com/office/drawing/2010/main" val="0"/>
              </a:ext>
            </a:extLst>
          </a:blip>
          <a:stretch>
            <a:fillRect/>
          </a:stretch>
        </p:blipFill>
        <p:spPr>
          <a:xfrm>
            <a:off x="10697134" y="6470725"/>
            <a:ext cx="1190065" cy="158675"/>
          </a:xfrm>
          <a:prstGeom prst="rect">
            <a:avLst/>
          </a:prstGeom>
        </p:spPr>
      </p:pic>
      <p:sp>
        <p:nvSpPr>
          <p:cNvPr id="11" name="Text Placeholder 10">
            <a:extLst>
              <a:ext uri="{FF2B5EF4-FFF2-40B4-BE49-F238E27FC236}">
                <a16:creationId xmlns:a16="http://schemas.microsoft.com/office/drawing/2014/main" id="{6AD6CD8E-2A63-C24C-9F1F-6814992B72F4}"/>
              </a:ext>
            </a:extLst>
          </p:cNvPr>
          <p:cNvSpPr>
            <a:spLocks noGrp="1"/>
          </p:cNvSpPr>
          <p:nvPr>
            <p:ph type="body" idx="1"/>
          </p:nvPr>
        </p:nvSpPr>
        <p:spPr>
          <a:xfrm>
            <a:off x="364389" y="1825625"/>
            <a:ext cx="11416278"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417653"/>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6" r:id="rId3"/>
  </p:sldLayoutIdLst>
  <p:hf sldNum="0" hdr="0" dt="0"/>
  <p:txStyles>
    <p:titleStyle>
      <a:lvl1pPr algn="l" defTabSz="914400" rtl="0" eaLnBrk="1" latinLnBrk="0" hangingPunct="1">
        <a:lnSpc>
          <a:spcPct val="90000"/>
        </a:lnSpc>
        <a:spcBef>
          <a:spcPct val="0"/>
        </a:spcBef>
        <a:buNone/>
        <a:defRPr sz="4800" b="0" i="0" kern="1200">
          <a:solidFill>
            <a:schemeClr val="tx1"/>
          </a:solidFill>
          <a:latin typeface="Calibri Light" charset="0"/>
          <a:ea typeface="Calibri Light" charset="0"/>
          <a:cs typeface="Calibri Light" charset="0"/>
        </a:defRPr>
      </a:lvl1pPr>
    </p:titleStyle>
    <p:bodyStyle>
      <a:lvl1pPr marL="342900" indent="-228600" algn="l" defTabSz="914400" rtl="0" eaLnBrk="1" latinLnBrk="0" hangingPunct="1">
        <a:lnSpc>
          <a:spcPts val="3080"/>
        </a:lnSpc>
        <a:spcBef>
          <a:spcPts val="1000"/>
        </a:spcBef>
        <a:spcAft>
          <a:spcPts val="600"/>
        </a:spcAft>
        <a:buFont typeface="Arial" panose="020B0604020202020204" pitchFamily="34" charset="0"/>
        <a:buChar char="•"/>
        <a:tabLst>
          <a:tab pos="1247775" algn="l"/>
        </a:tabLst>
        <a:defRPr sz="2400" b="0" i="0" kern="1200">
          <a:solidFill>
            <a:schemeClr val="tx1"/>
          </a:solidFill>
          <a:latin typeface="Calibri Light" charset="0"/>
          <a:ea typeface="Calibri Light" charset="0"/>
          <a:cs typeface="Calibri Light" charset="0"/>
        </a:defRPr>
      </a:lvl1pPr>
      <a:lvl2pPr marL="8001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Calibri Light" charset="0"/>
          <a:cs typeface="Calibri Light" charset="0"/>
        </a:defRPr>
      </a:lvl2pPr>
      <a:lvl3pPr marL="12573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Calibri Light" charset="0"/>
          <a:cs typeface="Calibri Light" charset="0"/>
        </a:defRPr>
      </a:lvl3pPr>
      <a:lvl4pPr marL="165735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Calibri Light" charset="0"/>
          <a:cs typeface="Calibri Light" charset="0"/>
        </a:defRPr>
      </a:lvl4pPr>
      <a:lvl5pPr marL="211455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orient="horz" pos="4176">
          <p15:clr>
            <a:srgbClr val="F26B43"/>
          </p15:clr>
        </p15:guide>
        <p15:guide id="3" orient="horz" pos="696">
          <p15:clr>
            <a:srgbClr val="F26B43"/>
          </p15:clr>
        </p15:guide>
        <p15:guide id="4" orient="horz" pos="14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hyperlink" Target="https://catalyst.uw.edu/webq/survey/fayer2/395479"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tiff"/><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603" y="730865"/>
            <a:ext cx="9596162" cy="4602228"/>
          </a:xfrm>
        </p:spPr>
        <p:txBody>
          <a:bodyPr>
            <a:noAutofit/>
          </a:bodyPr>
          <a:lstStyle/>
          <a:p>
            <a:pPr algn="ctr"/>
            <a:br>
              <a:rPr lang="en-US" sz="4400" b="1" spc="100" dirty="0">
                <a:latin typeface="Arial" panose="020B0604020202020204" pitchFamily="34" charset="0"/>
                <a:cs typeface="Arial" panose="020B0604020202020204" pitchFamily="34" charset="0"/>
              </a:rPr>
            </a:br>
            <a:br>
              <a:rPr lang="en-US" sz="4400" b="1" spc="100" dirty="0">
                <a:latin typeface="Arial" panose="020B0604020202020204" pitchFamily="34" charset="0"/>
                <a:cs typeface="Arial" panose="020B0604020202020204" pitchFamily="34" charset="0"/>
              </a:rPr>
            </a:br>
            <a:br>
              <a:rPr lang="en-US" sz="4400" b="1" spc="100" dirty="0">
                <a:latin typeface="Arial" panose="020B0604020202020204" pitchFamily="34" charset="0"/>
                <a:cs typeface="Arial" panose="020B0604020202020204" pitchFamily="34" charset="0"/>
              </a:rPr>
            </a:br>
            <a:br>
              <a:rPr lang="en-US" sz="4400" b="1" spc="100" dirty="0">
                <a:latin typeface="Arial" panose="020B0604020202020204" pitchFamily="34" charset="0"/>
                <a:cs typeface="Arial" panose="020B0604020202020204" pitchFamily="34" charset="0"/>
              </a:rPr>
            </a:br>
            <a:br>
              <a:rPr lang="en-US" sz="4400" b="1" spc="100" dirty="0">
                <a:latin typeface="Arial" panose="020B0604020202020204" pitchFamily="34" charset="0"/>
                <a:cs typeface="Arial" panose="020B0604020202020204" pitchFamily="34" charset="0"/>
              </a:rPr>
            </a:br>
            <a:br>
              <a:rPr lang="en-US" sz="4400" b="1" spc="100" dirty="0">
                <a:latin typeface="Arial" panose="020B0604020202020204" pitchFamily="34" charset="0"/>
                <a:cs typeface="Arial" panose="020B0604020202020204" pitchFamily="34" charset="0"/>
              </a:rPr>
            </a:br>
            <a:br>
              <a:rPr lang="en-US" sz="4400" b="1" spc="100" dirty="0">
                <a:latin typeface="Arial" panose="020B0604020202020204" pitchFamily="34" charset="0"/>
                <a:cs typeface="Arial" panose="020B0604020202020204" pitchFamily="34" charset="0"/>
              </a:rPr>
            </a:br>
            <a:br>
              <a:rPr lang="en-US" sz="4400" b="1" spc="100" dirty="0">
                <a:latin typeface="Arial" panose="020B0604020202020204" pitchFamily="34" charset="0"/>
                <a:cs typeface="Arial" panose="020B0604020202020204" pitchFamily="34" charset="0"/>
              </a:rPr>
            </a:br>
            <a:r>
              <a:rPr lang="en-US" sz="4400" b="1" spc="100" dirty="0">
                <a:latin typeface="Arial" panose="020B0604020202020204" pitchFamily="34" charset="0"/>
                <a:cs typeface="Arial" panose="020B0604020202020204" pitchFamily="34" charset="0"/>
              </a:rPr>
              <a:t>UW Medicine Employee Health</a:t>
            </a:r>
            <a:br>
              <a:rPr lang="en-US" sz="4400" b="1" spc="100" dirty="0">
                <a:latin typeface="Arial" panose="020B0604020202020204" pitchFamily="34" charset="0"/>
                <a:cs typeface="Arial" panose="020B0604020202020204" pitchFamily="34" charset="0"/>
              </a:rPr>
            </a:br>
            <a:br>
              <a:rPr lang="en-US" sz="4400" b="1" spc="100" dirty="0">
                <a:latin typeface="Arial" panose="020B0604020202020204" pitchFamily="34" charset="0"/>
                <a:cs typeface="Arial" panose="020B0604020202020204" pitchFamily="34" charset="0"/>
              </a:rPr>
            </a:br>
            <a:r>
              <a:rPr lang="en-US" sz="4400" b="1" spc="100" dirty="0">
                <a:latin typeface="Arial" panose="020B0604020202020204" pitchFamily="34" charset="0"/>
                <a:cs typeface="Arial" panose="020B0604020202020204" pitchFamily="34" charset="0"/>
              </a:rPr>
              <a:t>Influenza Vaccination Program</a:t>
            </a:r>
            <a:br>
              <a:rPr lang="en-US" sz="4400" b="1" spc="100" dirty="0">
                <a:latin typeface="Arial" panose="020B0604020202020204" pitchFamily="34" charset="0"/>
                <a:cs typeface="Arial" panose="020B0604020202020204" pitchFamily="34" charset="0"/>
              </a:rPr>
            </a:br>
            <a:br>
              <a:rPr lang="en-US" sz="4400" b="1" spc="100" dirty="0">
                <a:latin typeface="Arial" panose="020B0604020202020204" pitchFamily="34" charset="0"/>
                <a:cs typeface="Arial" panose="020B0604020202020204" pitchFamily="34" charset="0"/>
              </a:rPr>
            </a:br>
            <a:r>
              <a:rPr lang="en-US" sz="4400" b="1" spc="100" dirty="0">
                <a:latin typeface="Arial" panose="020B0604020202020204" pitchFamily="34" charset="0"/>
                <a:cs typeface="Arial" panose="020B0604020202020204" pitchFamily="34" charset="0"/>
              </a:rPr>
              <a:t>2020-2021</a:t>
            </a:r>
            <a:br>
              <a:rPr lang="en-US" sz="6000" spc="100" dirty="0"/>
            </a:br>
            <a:endParaRPr lang="en-US" sz="6000" b="1" dirty="0">
              <a:latin typeface="Calibri Light"/>
              <a:cs typeface="Calibri Light"/>
            </a:endParaRPr>
          </a:p>
        </p:txBody>
      </p:sp>
      <p:sp>
        <p:nvSpPr>
          <p:cNvPr id="3" name="Text Placeholder 2"/>
          <p:cNvSpPr>
            <a:spLocks noGrp="1"/>
          </p:cNvSpPr>
          <p:nvPr>
            <p:ph type="body" sz="quarter" idx="11"/>
          </p:nvPr>
        </p:nvSpPr>
        <p:spPr>
          <a:xfrm>
            <a:off x="367527" y="5746295"/>
            <a:ext cx="8919083" cy="330279"/>
          </a:xfrm>
        </p:spPr>
        <p:txBody>
          <a:bodyPr/>
          <a:lstStyle/>
          <a:p>
            <a:r>
              <a:rPr lang="en-US" sz="1400" dirty="0" err="1">
                <a:latin typeface="Arial" panose="020B0604020202020204" pitchFamily="34" charset="0"/>
                <a:cs typeface="Arial" panose="020B0604020202020204" pitchFamily="34" charset="0"/>
              </a:rPr>
              <a:t>Uw</a:t>
            </a:r>
            <a:r>
              <a:rPr lang="en-US" sz="1400" dirty="0">
                <a:latin typeface="Arial" panose="020B0604020202020204" pitchFamily="34" charset="0"/>
                <a:cs typeface="Arial" panose="020B0604020202020204" pitchFamily="34" charset="0"/>
              </a:rPr>
              <a:t> medicine Employee health service</a:t>
            </a:r>
          </a:p>
        </p:txBody>
      </p:sp>
      <p:sp>
        <p:nvSpPr>
          <p:cNvPr id="4" name="Text Placeholder 3"/>
          <p:cNvSpPr>
            <a:spLocks noGrp="1"/>
          </p:cNvSpPr>
          <p:nvPr>
            <p:ph type="body" sz="quarter" idx="12"/>
          </p:nvPr>
        </p:nvSpPr>
        <p:spPr>
          <a:xfrm>
            <a:off x="367527" y="6054191"/>
            <a:ext cx="8842883" cy="435585"/>
          </a:xfrm>
        </p:spPr>
        <p:txBody>
          <a:bodyPr/>
          <a:lstStyle/>
          <a:p>
            <a:r>
              <a:rPr lang="en-US" sz="1400" dirty="0">
                <a:latin typeface="Arial" panose="020B0604020202020204" pitchFamily="34" charset="0"/>
                <a:cs typeface="Arial" panose="020B0604020202020204" pitchFamily="34" charset="0"/>
              </a:rPr>
              <a:t>2020-2021 Influenza Season</a:t>
            </a:r>
          </a:p>
        </p:txBody>
      </p:sp>
    </p:spTree>
    <p:extLst>
      <p:ext uri="{BB962C8B-B14F-4D97-AF65-F5344CB8AC3E}">
        <p14:creationId xmlns:p14="http://schemas.microsoft.com/office/powerpoint/2010/main" val="274236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r>
              <a:rPr lang="en-US" b="1" dirty="0"/>
              <a:t>Impact of Employee Vaccination</a:t>
            </a:r>
            <a:endParaRPr lang="en-US" sz="4800" b="1" dirty="0"/>
          </a:p>
        </p:txBody>
      </p:sp>
      <p:sp>
        <p:nvSpPr>
          <p:cNvPr id="7" name="TextBox 6"/>
          <p:cNvSpPr txBox="1"/>
          <p:nvPr/>
        </p:nvSpPr>
        <p:spPr>
          <a:xfrm>
            <a:off x="364388" y="1620254"/>
            <a:ext cx="11827611" cy="3908762"/>
          </a:xfrm>
          <a:prstGeom prst="rect">
            <a:avLst/>
          </a:prstGeom>
          <a:noFill/>
        </p:spPr>
        <p:txBody>
          <a:bodyPr wrap="square" rtlCol="0">
            <a:spAutoFit/>
          </a:bodyPr>
          <a:lstStyle/>
          <a:p>
            <a:pPr marL="342900" lvl="0" indent="-342900" fontAlgn="base">
              <a:spcBef>
                <a:spcPct val="20000"/>
              </a:spcBef>
              <a:spcAft>
                <a:spcPct val="0"/>
              </a:spcAft>
            </a:pPr>
            <a:endParaRPr lang="en-US" altLang="en-US" sz="2400" kern="0" dirty="0">
              <a:latin typeface="Corbel"/>
            </a:endParaRPr>
          </a:p>
          <a:p>
            <a:pPr marL="457200" indent="-457200">
              <a:buFont typeface="Arial" panose="020B0604020202020204" pitchFamily="34" charset="0"/>
              <a:buChar char="•"/>
            </a:pPr>
            <a:r>
              <a:rPr lang="en-US" sz="3200" dirty="0">
                <a:latin typeface="Corbel" panose="020B0503020204020204" pitchFamily="34" charset="0"/>
              </a:rPr>
              <a:t>Vaccination of healthcare personnel  (HCP) is associated with a 50% reduction in patient mortality in long-term care facilities.</a:t>
            </a:r>
          </a:p>
          <a:p>
            <a:pPr marL="457200" indent="-457200">
              <a:buFont typeface="Arial" panose="020B0604020202020204" pitchFamily="34" charset="0"/>
              <a:buChar char="•"/>
            </a:pPr>
            <a:endParaRPr lang="en-US" sz="3200" dirty="0">
              <a:latin typeface="Corbel" panose="020B0503020204020204" pitchFamily="34" charset="0"/>
            </a:endParaRPr>
          </a:p>
          <a:p>
            <a:pPr marL="457200" indent="-457200">
              <a:buFont typeface="Arial" panose="020B0604020202020204" pitchFamily="34" charset="0"/>
              <a:buChar char="•"/>
            </a:pPr>
            <a:r>
              <a:rPr lang="en-US" sz="3200" dirty="0">
                <a:latin typeface="Corbel" panose="020B0503020204020204" pitchFamily="34" charset="0"/>
              </a:rPr>
              <a:t>Vaccination of HCP (clinical and non-clinical) protects patients and staff who are at high risk for severe complications of influenza.</a:t>
            </a:r>
          </a:p>
          <a:p>
            <a:pPr marL="457200" indent="-457200">
              <a:buFont typeface="Arial" panose="020B0604020202020204" pitchFamily="34" charset="0"/>
              <a:buChar char="•"/>
            </a:pPr>
            <a:endParaRPr lang="en-US" sz="3200" dirty="0">
              <a:latin typeface="Corbel" panose="020B0503020204020204" pitchFamily="34" charset="0"/>
            </a:endParaRPr>
          </a:p>
          <a:p>
            <a:pPr marL="457200" indent="-457200">
              <a:buFont typeface="Arial" panose="020B0604020202020204" pitchFamily="34" charset="0"/>
              <a:buChar char="•"/>
            </a:pPr>
            <a:r>
              <a:rPr lang="en-US" sz="3200" dirty="0">
                <a:latin typeface="Corbel" panose="020B0503020204020204" pitchFamily="34" charset="0"/>
              </a:rPr>
              <a:t>Vaccinated HCP have fewer missed days of work.</a:t>
            </a:r>
          </a:p>
        </p:txBody>
      </p:sp>
    </p:spTree>
    <p:extLst>
      <p:ext uri="{BB962C8B-B14F-4D97-AF65-F5344CB8AC3E}">
        <p14:creationId xmlns:p14="http://schemas.microsoft.com/office/powerpoint/2010/main" val="948094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r>
              <a:rPr lang="en-US" b="1" dirty="0"/>
              <a:t>UW Medicine Commitment</a:t>
            </a:r>
            <a:endParaRPr lang="en-US" sz="4800" b="1" dirty="0"/>
          </a:p>
        </p:txBody>
      </p:sp>
      <p:sp>
        <p:nvSpPr>
          <p:cNvPr id="7" name="TextBox 6"/>
          <p:cNvSpPr txBox="1"/>
          <p:nvPr/>
        </p:nvSpPr>
        <p:spPr>
          <a:xfrm>
            <a:off x="0" y="1620254"/>
            <a:ext cx="11780667" cy="4708981"/>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Free influenza vaccines to all healthcare personnel (HCP) beginning on Monday, September 28</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2020.</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A variety of flu vaccines including:</a:t>
            </a:r>
          </a:p>
          <a:p>
            <a:pPr marR="0" lvl="0" fontAlgn="base"/>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Fluarix, an inactivated quadrivalent vaccine.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R="0" lvl="0" fontAlgn="base"/>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Flucelvax, a cell based inactivated quadrivalent vaccine for HCPs with a 	severe egg allergy.   	High dose inactivated quadrivalent vaccine for HCP  </a:t>
            </a:r>
            <a:r>
              <a:rPr lang="en-US" sz="20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65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y.o</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R="0" lvl="0" fontAlgn="base"/>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Flumist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live attenuated quadrivalent vaccine;  available in limited supply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r>
              <a:rPr lang="en-US" sz="2000"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sz="2000" dirty="0">
                <a:effectLst/>
                <a:latin typeface="Arial" panose="020B0604020202020204" pitchFamily="34" charset="0"/>
                <a:ea typeface="Calibri" panose="020F0502020204030204" pitchFamily="34" charset="0"/>
                <a:cs typeface="Arial" panose="020B0604020202020204" pitchFamily="34" charset="0"/>
              </a:rPr>
              <a:t>	All of these vaccines come in single dose syringes/spray that are latex free, thimerosal free, 	and preservative free.</a:t>
            </a:r>
          </a:p>
          <a:p>
            <a:pPr marL="0" marR="0"/>
            <a:endParaRPr lang="en-US" sz="2000" dirty="0">
              <a:latin typeface="Arial" panose="020B0604020202020204" pitchFamily="34" charset="0"/>
              <a:ea typeface="Calibri" panose="020F0502020204030204" pitchFamily="34" charset="0"/>
              <a:cs typeface="Arial" panose="020B0604020202020204" pitchFamily="34" charset="0"/>
            </a:endParaRPr>
          </a:p>
          <a:p>
            <a:pPr marL="0" marR="0"/>
            <a:r>
              <a:rPr lang="en-US" sz="2000" dirty="0">
                <a:effectLst/>
                <a:latin typeface="Arial" panose="020B0604020202020204" pitchFamily="34" charset="0"/>
                <a:ea typeface="Calibri" panose="020F0502020204030204" pitchFamily="34" charset="0"/>
                <a:cs typeface="Arial" panose="020B0604020202020204" pitchFamily="34" charset="0"/>
              </a:rPr>
              <a:t>	All of these vaccines are administered by an intramuscular injection except for </a:t>
            </a:r>
            <a:r>
              <a:rPr lang="en-US" sz="2000" dirty="0" err="1">
                <a:effectLst/>
                <a:latin typeface="Arial" panose="020B0604020202020204" pitchFamily="34" charset="0"/>
                <a:ea typeface="Calibri" panose="020F0502020204030204" pitchFamily="34" charset="0"/>
                <a:cs typeface="Arial" panose="020B0604020202020204" pitchFamily="34" charset="0"/>
              </a:rPr>
              <a:t>Flumist</a:t>
            </a:r>
            <a:r>
              <a:rPr lang="en-US" sz="2000" dirty="0">
                <a:effectLst/>
                <a:latin typeface="Arial" panose="020B0604020202020204" pitchFamily="34" charset="0"/>
                <a:ea typeface="Calibri" panose="020F0502020204030204" pitchFamily="34" charset="0"/>
                <a:cs typeface="Arial" panose="020B0604020202020204" pitchFamily="34" charset="0"/>
              </a:rPr>
              <a:t>, 	which is administered as a nasal spray. </a:t>
            </a:r>
          </a:p>
          <a:p>
            <a:pPr marL="457200" marR="0"/>
            <a:r>
              <a:rPr lang="en-US" sz="200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4212286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r>
              <a:rPr lang="en-US" b="1" dirty="0"/>
              <a:t>Why Do I Need to Be Vaccinated Every Year?</a:t>
            </a:r>
            <a:endParaRPr lang="en-US" sz="4800" b="1" dirty="0"/>
          </a:p>
        </p:txBody>
      </p:sp>
      <p:sp>
        <p:nvSpPr>
          <p:cNvPr id="7" name="TextBox 6"/>
          <p:cNvSpPr txBox="1"/>
          <p:nvPr/>
        </p:nvSpPr>
        <p:spPr>
          <a:xfrm>
            <a:off x="364389" y="1397978"/>
            <a:ext cx="11416278" cy="3600986"/>
          </a:xfrm>
          <a:prstGeom prst="rect">
            <a:avLst/>
          </a:prstGeom>
          <a:noFill/>
        </p:spPr>
        <p:txBody>
          <a:bodyPr wrap="square" rtlCol="0">
            <a:spAutoFit/>
          </a:bodyPr>
          <a:lstStyle/>
          <a:p>
            <a:pPr marL="342900" lvl="0" indent="-342900" fontAlgn="base">
              <a:spcBef>
                <a:spcPct val="20000"/>
              </a:spcBef>
              <a:spcAft>
                <a:spcPct val="0"/>
              </a:spcAft>
            </a:pPr>
            <a:endParaRPr lang="en-US" altLang="en-US" sz="3200" kern="0" dirty="0">
              <a:latin typeface="Corbel"/>
            </a:endParaRPr>
          </a:p>
          <a:p>
            <a:pPr marL="571500" indent="-571500">
              <a:buFont typeface="Arial" panose="020B0604020202020204" pitchFamily="34" charset="0"/>
              <a:buChar char="•"/>
            </a:pPr>
            <a:r>
              <a:rPr lang="en-US" sz="2800" dirty="0">
                <a:latin typeface="Arial" panose="020B0604020202020204" pitchFamily="34" charset="0"/>
                <a:cs typeface="Arial" panose="020B0604020202020204" pitchFamily="34" charset="0"/>
              </a:rPr>
              <a:t>Immune protection from the vaccine weakens over time (&lt; 1 year). </a:t>
            </a:r>
          </a:p>
          <a:p>
            <a:endParaRPr lang="en-US" sz="28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800" dirty="0">
                <a:latin typeface="Arial" panose="020B0604020202020204" pitchFamily="34" charset="0"/>
                <a:cs typeface="Arial" panose="020B0604020202020204" pitchFamily="34" charset="0"/>
              </a:rPr>
              <a:t>The circulating flu viruses change every year, ranging from subtle to extreme variations.</a:t>
            </a:r>
          </a:p>
          <a:p>
            <a:endParaRPr lang="en-US" sz="28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800" dirty="0">
                <a:latin typeface="Arial" panose="020B0604020202020204" pitchFamily="34" charset="0"/>
                <a:cs typeface="Arial" panose="020B0604020202020204" pitchFamily="34" charset="0"/>
              </a:rPr>
              <a:t>This year’s vaccines have different flu antigens than last year's vaccine- it is a new vaccine.</a:t>
            </a:r>
          </a:p>
        </p:txBody>
      </p:sp>
    </p:spTree>
    <p:extLst>
      <p:ext uri="{BB962C8B-B14F-4D97-AF65-F5344CB8AC3E}">
        <p14:creationId xmlns:p14="http://schemas.microsoft.com/office/powerpoint/2010/main" val="1318881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4D4D8B-588F-4B7E-8F45-93A9EFA3ADB6}"/>
              </a:ext>
            </a:extLst>
          </p:cNvPr>
          <p:cNvSpPr txBox="1"/>
          <p:nvPr/>
        </p:nvSpPr>
        <p:spPr>
          <a:xfrm>
            <a:off x="258147" y="381000"/>
            <a:ext cx="11933853" cy="5657318"/>
          </a:xfrm>
          <a:prstGeom prst="rect">
            <a:avLst/>
          </a:prstGeom>
          <a:noFill/>
        </p:spPr>
        <p:txBody>
          <a:bodyPr wrap="square">
            <a:spAutoFit/>
          </a:bodyPr>
          <a:lstStyle/>
          <a:p>
            <a:pPr marL="0" marR="0">
              <a:lnSpc>
                <a:spcPct val="115000"/>
              </a:lnSpc>
              <a:spcBef>
                <a:spcPts val="0"/>
              </a:spcBef>
              <a:spcAft>
                <a:spcPts val="0"/>
              </a:spcAft>
            </a:pPr>
            <a:r>
              <a:rPr lang="en-US" sz="2800" b="1" dirty="0">
                <a:effectLst/>
                <a:latin typeface="Arial" panose="020B0604020202020204" pitchFamily="34" charset="0"/>
                <a:ea typeface="Calibri" panose="020F0502020204030204" pitchFamily="34" charset="0"/>
                <a:cs typeface="Times New Roman" panose="02020603050405020304" pitchFamily="18" charset="0"/>
              </a:rPr>
              <a:t>I am healthy!  Why do I need to be vaccinated?</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Great!  You should still be vaccinated.</a:t>
            </a:r>
          </a:p>
          <a:p>
            <a:pPr marL="0" marR="0">
              <a:lnSpc>
                <a:spcPct val="115000"/>
              </a:lnSpc>
              <a:spcBef>
                <a:spcPts val="0"/>
              </a:spcBef>
              <a:spcAft>
                <a:spcPts val="0"/>
              </a:spcAft>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First, recent seasons have seen cases of life-threatening influenza in young healthy adults- vaccination helps to prevent severe disease in healthy people. </a:t>
            </a:r>
          </a:p>
          <a:p>
            <a:pPr marL="0" marR="0">
              <a:lnSpc>
                <a:spcPct val="115000"/>
              </a:lnSpc>
              <a:spcBef>
                <a:spcPts val="0"/>
              </a:spcBef>
              <a:spcAft>
                <a:spcPts val="0"/>
              </a:spcAft>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Second, vaccination is most effective in healthy people and is less effective in immunocompromised individuals or those above 65 years or below 6 months- the very people who are at the highest risk of death or severe complications from infection.  A large number of healthy, vaccinated people around these at-risk individuals “cocoons” them and helps prevent transmission to them. By getting vaccinated you protect yourself and those around you!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894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41C2D56-A15A-41F4-A336-FA382422369E}"/>
              </a:ext>
            </a:extLst>
          </p:cNvPr>
          <p:cNvSpPr>
            <a:spLocks noGrp="1"/>
          </p:cNvSpPr>
          <p:nvPr>
            <p:ph type="ftr" sz="quarter" idx="10"/>
          </p:nvPr>
        </p:nvSpPr>
        <p:spPr/>
        <p:txBody>
          <a:bodyPr/>
          <a:lstStyle/>
          <a:p>
            <a:r>
              <a:rPr lang="en-US">
                <a:solidFill>
                  <a:srgbClr val="B5B4B4"/>
                </a:solidFill>
              </a:rPr>
              <a:t>CONFIDENTIAL – DO NOT DISTRIBUTE</a:t>
            </a:r>
            <a:endParaRPr lang="en-US" dirty="0">
              <a:solidFill>
                <a:srgbClr val="B5B4B4"/>
              </a:solidFill>
            </a:endParaRPr>
          </a:p>
        </p:txBody>
      </p:sp>
      <p:sp>
        <p:nvSpPr>
          <p:cNvPr id="2" name="Title 1">
            <a:extLst>
              <a:ext uri="{FF2B5EF4-FFF2-40B4-BE49-F238E27FC236}">
                <a16:creationId xmlns:a16="http://schemas.microsoft.com/office/drawing/2014/main" id="{34070EE1-CA11-4B1D-888E-540B8018820E}"/>
              </a:ext>
            </a:extLst>
          </p:cNvPr>
          <p:cNvSpPr>
            <a:spLocks noGrp="1"/>
          </p:cNvSpPr>
          <p:nvPr>
            <p:ph type="title" idx="4294967295"/>
          </p:nvPr>
        </p:nvSpPr>
        <p:spPr>
          <a:xfrm>
            <a:off x="0" y="223936"/>
            <a:ext cx="11415713" cy="979714"/>
          </a:xfrm>
        </p:spPr>
        <p:txBody>
          <a:bodyPr>
            <a:normAutofit/>
          </a:bodyPr>
          <a:lstStyle/>
          <a:p>
            <a:pPr algn="ctr"/>
            <a:r>
              <a:rPr lang="en-US" sz="3200" b="1" dirty="0">
                <a:latin typeface="Arial" panose="020B0604020202020204" pitchFamily="34" charset="0"/>
                <a:cs typeface="Arial" panose="020B0604020202020204" pitchFamily="34" charset="0"/>
              </a:rPr>
              <a:t>What are The Side Effects of Flu Vaccination </a:t>
            </a:r>
          </a:p>
        </p:txBody>
      </p:sp>
      <p:sp>
        <p:nvSpPr>
          <p:cNvPr id="3" name="Text Placeholder 2">
            <a:extLst>
              <a:ext uri="{FF2B5EF4-FFF2-40B4-BE49-F238E27FC236}">
                <a16:creationId xmlns:a16="http://schemas.microsoft.com/office/drawing/2014/main" id="{6F47F674-ECB8-4A5C-A90C-579B4CFE19A8}"/>
              </a:ext>
            </a:extLst>
          </p:cNvPr>
          <p:cNvSpPr>
            <a:spLocks noGrp="1"/>
          </p:cNvSpPr>
          <p:nvPr>
            <p:ph type="body" sz="quarter" idx="4294967295"/>
          </p:nvPr>
        </p:nvSpPr>
        <p:spPr>
          <a:xfrm>
            <a:off x="0" y="1203650"/>
            <a:ext cx="12192000" cy="5521644"/>
          </a:xfrm>
        </p:spPr>
        <p:txBody>
          <a:bodyPr>
            <a:normAutofit/>
          </a:bodyPr>
          <a:lstStyle/>
          <a:p>
            <a:pPr marL="0" marR="0" indent="0">
              <a:lnSpc>
                <a:spcPct val="100000"/>
              </a:lnSpc>
              <a:spcBef>
                <a:spcPts val="0"/>
              </a:spcBef>
              <a:spcAft>
                <a:spcPts val="0"/>
              </a:spcAft>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side effects of the “flu shot” include: soreness, redness, and/or swelling where the injection was given, headache, fever, muscle aches, nausea, and fatigue.</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side effects of the nasal spray vaccine include: runny nose, headache, sore throat, cough.</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these problems occur, they begin soon after vaccination and usually are mild and short-lived.  A flu shot, like other injections, can occasionally cause fainting. As with any medicine, there is a very remote chance of a vaccine causing a severe allergic reaction, other serious injury, or death.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28600" indent="0">
              <a:lnSpc>
                <a:spcPct val="120000"/>
              </a:lnSpc>
              <a:spcBef>
                <a:spcPts val="0"/>
              </a:spcBef>
              <a:spcAft>
                <a:spcPts val="0"/>
              </a:spcAft>
              <a:buNone/>
            </a:pPr>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270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gn="ctr"/>
            <a:r>
              <a:rPr lang="en-US" b="1" dirty="0"/>
              <a:t> What About Preservatives in the Vaccine?</a:t>
            </a:r>
            <a:endParaRPr lang="en-US" sz="4800" b="1" dirty="0"/>
          </a:p>
        </p:txBody>
      </p:sp>
      <p:sp>
        <p:nvSpPr>
          <p:cNvPr id="7" name="TextBox 6"/>
          <p:cNvSpPr txBox="1"/>
          <p:nvPr/>
        </p:nvSpPr>
        <p:spPr>
          <a:xfrm>
            <a:off x="0" y="1430063"/>
            <a:ext cx="12192000" cy="4893647"/>
          </a:xfrm>
          <a:prstGeom prst="rect">
            <a:avLst/>
          </a:prstGeom>
          <a:noFill/>
        </p:spPr>
        <p:txBody>
          <a:bodyPr wrap="square" rtlCol="0">
            <a:spAutoFit/>
          </a:bodyPr>
          <a:lstStyle/>
          <a:p>
            <a:pPr marL="342900" lvl="0" indent="-342900" fontAlgn="base">
              <a:spcBef>
                <a:spcPct val="20000"/>
              </a:spcBef>
              <a:spcAft>
                <a:spcPct val="0"/>
              </a:spcAft>
            </a:pPr>
            <a:endParaRPr lang="en-US" altLang="en-US" sz="2400" kern="0" dirty="0">
              <a:latin typeface="Corbel"/>
            </a:endParaRPr>
          </a:p>
          <a:p>
            <a:pPr marL="571500" indent="-571500">
              <a:buFont typeface="Arial" panose="020B0604020202020204" pitchFamily="34" charset="0"/>
              <a:buChar char="•"/>
            </a:pPr>
            <a:r>
              <a:rPr lang="en-US" sz="3200" dirty="0">
                <a:latin typeface="Arial" panose="020B0604020202020204" pitchFamily="34" charset="0"/>
              </a:rPr>
              <a:t>Thimerosal is a preservative used in multidose vials of vaccine to prevent bacterial growth.</a:t>
            </a:r>
          </a:p>
          <a:p>
            <a:pPr marL="571500" indent="-571500">
              <a:buFont typeface="Arial" panose="020B0604020202020204" pitchFamily="34" charset="0"/>
              <a:buChar char="•"/>
            </a:pPr>
            <a:endParaRPr lang="en-US" sz="3200" dirty="0">
              <a:latin typeface="Arial" panose="020B0604020202020204" pitchFamily="34" charset="0"/>
            </a:endParaRPr>
          </a:p>
          <a:p>
            <a:pPr marL="571500" indent="-571500">
              <a:buFont typeface="Arial" panose="020B0604020202020204" pitchFamily="34" charset="0"/>
              <a:buChar char="•"/>
            </a:pPr>
            <a:r>
              <a:rPr lang="en-US" sz="3200" dirty="0">
                <a:latin typeface="Arial" panose="020B0604020202020204" pitchFamily="34" charset="0"/>
              </a:rPr>
              <a:t>UW Medicine uses only </a:t>
            </a:r>
            <a:r>
              <a:rPr lang="en-US" sz="3200" u="sng" dirty="0">
                <a:latin typeface="Arial" panose="020B0604020202020204" pitchFamily="34" charset="0"/>
              </a:rPr>
              <a:t>single-dose vials</a:t>
            </a:r>
            <a:r>
              <a:rPr lang="en-US" sz="3200" dirty="0">
                <a:latin typeface="Arial" panose="020B0604020202020204" pitchFamily="34" charset="0"/>
              </a:rPr>
              <a:t> that do not contain thimerosal.</a:t>
            </a:r>
          </a:p>
          <a:p>
            <a:pPr marL="571500" indent="-571500">
              <a:buFont typeface="Arial" panose="020B0604020202020204" pitchFamily="34" charset="0"/>
              <a:buChar char="•"/>
            </a:pPr>
            <a:endParaRPr lang="en-US" sz="3200" dirty="0">
              <a:latin typeface="Arial" panose="020B0604020202020204" pitchFamily="34" charset="0"/>
            </a:endParaRPr>
          </a:p>
          <a:p>
            <a:pPr marL="571500" indent="-571500">
              <a:buFont typeface="Arial" panose="020B0604020202020204" pitchFamily="34" charset="0"/>
              <a:buChar char="•"/>
            </a:pPr>
            <a:r>
              <a:rPr lang="en-US" sz="3200" dirty="0">
                <a:latin typeface="Arial" panose="020B0604020202020204" pitchFamily="34" charset="0"/>
              </a:rPr>
              <a:t>There is </a:t>
            </a:r>
            <a:r>
              <a:rPr lang="en-US" sz="3200" u="sng" dirty="0">
                <a:latin typeface="Arial" panose="020B0604020202020204" pitchFamily="34" charset="0"/>
              </a:rPr>
              <a:t>no scientific evidence</a:t>
            </a:r>
            <a:r>
              <a:rPr lang="en-US" sz="3200" dirty="0">
                <a:latin typeface="Arial" panose="020B0604020202020204" pitchFamily="34" charset="0"/>
              </a:rPr>
              <a:t> linking thimerosal to any disorder, including neurodevelopmental disorders such as autism.</a:t>
            </a:r>
          </a:p>
        </p:txBody>
      </p:sp>
    </p:spTree>
    <p:extLst>
      <p:ext uri="{BB962C8B-B14F-4D97-AF65-F5344CB8AC3E}">
        <p14:creationId xmlns:p14="http://schemas.microsoft.com/office/powerpoint/2010/main" val="2779224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gn="ctr"/>
            <a:r>
              <a:rPr lang="en-US" b="1" dirty="0"/>
              <a:t>What About </a:t>
            </a:r>
            <a:r>
              <a:rPr lang="en-US" b="1" dirty="0" err="1"/>
              <a:t>Guillan</a:t>
            </a:r>
            <a:r>
              <a:rPr lang="en-US" b="1" dirty="0"/>
              <a:t>-Barre Syndrome?</a:t>
            </a:r>
            <a:endParaRPr lang="en-US" sz="4800" b="1" dirty="0"/>
          </a:p>
        </p:txBody>
      </p:sp>
      <p:sp>
        <p:nvSpPr>
          <p:cNvPr id="7" name="TextBox 6"/>
          <p:cNvSpPr txBox="1"/>
          <p:nvPr/>
        </p:nvSpPr>
        <p:spPr>
          <a:xfrm>
            <a:off x="364389" y="1331496"/>
            <a:ext cx="11416278" cy="4216539"/>
          </a:xfrm>
          <a:prstGeom prst="rect">
            <a:avLst/>
          </a:prstGeom>
          <a:noFill/>
        </p:spPr>
        <p:txBody>
          <a:bodyPr wrap="square" rtlCol="0">
            <a:spAutoFit/>
          </a:bodyPr>
          <a:lstStyle/>
          <a:p>
            <a:pPr marL="342900" lvl="0" indent="-342900" fontAlgn="base">
              <a:spcBef>
                <a:spcPct val="20000"/>
              </a:spcBef>
              <a:spcAft>
                <a:spcPct val="0"/>
              </a:spcAft>
            </a:pPr>
            <a:endParaRPr lang="en-US" altLang="en-US" sz="2800" kern="0" dirty="0">
              <a:latin typeface="Corbel"/>
            </a:endParaRPr>
          </a:p>
          <a:p>
            <a:pPr marL="571500" indent="-571500">
              <a:buFont typeface="Arial" panose="020B0604020202020204" pitchFamily="34" charset="0"/>
              <a:buChar char="•"/>
            </a:pPr>
            <a:r>
              <a:rPr lang="en-US" sz="3000" dirty="0">
                <a:latin typeface="Arial" panose="020B0604020202020204" pitchFamily="34" charset="0"/>
              </a:rPr>
              <a:t>The estimated risk of GBS is ~1 additional case per 1 million persons vaccinated.</a:t>
            </a:r>
          </a:p>
          <a:p>
            <a:pPr marL="571500" indent="-571500">
              <a:buFont typeface="Arial" panose="020B0604020202020204" pitchFamily="34" charset="0"/>
              <a:buChar char="•"/>
            </a:pPr>
            <a:endParaRPr lang="en-US" sz="3000" dirty="0">
              <a:latin typeface="Arial" panose="020B0604020202020204" pitchFamily="34" charset="0"/>
            </a:endParaRPr>
          </a:p>
          <a:p>
            <a:pPr marL="571500" indent="-571500">
              <a:buFont typeface="Arial" panose="020B0604020202020204" pitchFamily="34" charset="0"/>
              <a:buChar char="•"/>
            </a:pPr>
            <a:r>
              <a:rPr lang="en-US" sz="3000" dirty="0">
                <a:latin typeface="Arial" panose="020B0604020202020204" pitchFamily="34" charset="0"/>
              </a:rPr>
              <a:t>The risk of GBS is 4-7 times </a:t>
            </a:r>
            <a:r>
              <a:rPr lang="en-US" sz="3000" u="sng" dirty="0">
                <a:latin typeface="Arial" panose="020B0604020202020204" pitchFamily="34" charset="0"/>
              </a:rPr>
              <a:t>higher following influenza infection </a:t>
            </a:r>
            <a:r>
              <a:rPr lang="en-US" sz="3000" dirty="0">
                <a:latin typeface="Arial" panose="020B0604020202020204" pitchFamily="34" charset="0"/>
              </a:rPr>
              <a:t>than after vaccination.</a:t>
            </a:r>
          </a:p>
          <a:p>
            <a:pPr marL="571500" indent="-571500">
              <a:buFont typeface="Arial" panose="020B0604020202020204" pitchFamily="34" charset="0"/>
              <a:buChar char="•"/>
            </a:pPr>
            <a:endParaRPr lang="en-US" sz="3000" dirty="0">
              <a:latin typeface="Arial" panose="020B0604020202020204" pitchFamily="34" charset="0"/>
            </a:endParaRPr>
          </a:p>
          <a:p>
            <a:pPr marL="571500" indent="-571500">
              <a:buFont typeface="Arial" panose="020B0604020202020204" pitchFamily="34" charset="0"/>
              <a:buChar char="•"/>
            </a:pPr>
            <a:r>
              <a:rPr lang="en-US" sz="3000" dirty="0">
                <a:latin typeface="Arial" panose="020B0604020202020204" pitchFamily="34" charset="0"/>
              </a:rPr>
              <a:t>If you have concerns, please talk to your healthcare provider or employee health.</a:t>
            </a:r>
          </a:p>
        </p:txBody>
      </p:sp>
    </p:spTree>
    <p:extLst>
      <p:ext uri="{BB962C8B-B14F-4D97-AF65-F5344CB8AC3E}">
        <p14:creationId xmlns:p14="http://schemas.microsoft.com/office/powerpoint/2010/main" val="3233496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r>
              <a:rPr lang="en-US" b="1" dirty="0"/>
              <a:t>Can’t I Take TAMIFLU® If I Get Sick?</a:t>
            </a:r>
            <a:endParaRPr lang="en-US" sz="4800" b="1" dirty="0"/>
          </a:p>
        </p:txBody>
      </p:sp>
      <p:sp>
        <p:nvSpPr>
          <p:cNvPr id="7" name="TextBox 6"/>
          <p:cNvSpPr txBox="1"/>
          <p:nvPr/>
        </p:nvSpPr>
        <p:spPr>
          <a:xfrm>
            <a:off x="152400" y="1331496"/>
            <a:ext cx="11628267" cy="4708981"/>
          </a:xfrm>
          <a:prstGeom prst="rect">
            <a:avLst/>
          </a:prstGeom>
          <a:noFill/>
        </p:spPr>
        <p:txBody>
          <a:bodyPr wrap="square" rtlCol="0">
            <a:spAutoFit/>
          </a:bodyPr>
          <a:lstStyle/>
          <a:p>
            <a:pPr marL="342900" lvl="0" indent="-342900" fontAlgn="base">
              <a:spcBef>
                <a:spcPct val="20000"/>
              </a:spcBef>
              <a:spcAft>
                <a:spcPct val="0"/>
              </a:spcAft>
            </a:pPr>
            <a:endParaRPr lang="en-US" altLang="en-US" sz="2000" kern="0" dirty="0">
              <a:latin typeface="Corbel"/>
            </a:endParaRPr>
          </a:p>
          <a:p>
            <a:pPr marL="571500" indent="-571500">
              <a:buFont typeface="Arial" panose="020B0604020202020204" pitchFamily="34" charset="0"/>
              <a:buChar char="•"/>
            </a:pPr>
            <a:r>
              <a:rPr lang="en-US" sz="2800" dirty="0">
                <a:latin typeface="Arial" panose="020B0604020202020204" pitchFamily="34" charset="0"/>
              </a:rPr>
              <a:t>No, antiviral medicines like oseltamivir (</a:t>
            </a:r>
            <a:r>
              <a:rPr lang="en-US" sz="2800" i="1" dirty="0">
                <a:latin typeface="Arial" panose="020B0604020202020204" pitchFamily="34" charset="0"/>
              </a:rPr>
              <a:t>Tamiflu®)</a:t>
            </a:r>
            <a:r>
              <a:rPr lang="en-US" sz="2800" dirty="0">
                <a:latin typeface="Arial" panose="020B0604020202020204" pitchFamily="34" charset="0"/>
              </a:rPr>
              <a:t> do not replace vaccination.</a:t>
            </a:r>
          </a:p>
          <a:p>
            <a:pPr marL="571500" indent="-571500">
              <a:buFont typeface="Arial" panose="020B0604020202020204" pitchFamily="34" charset="0"/>
              <a:buChar char="•"/>
            </a:pPr>
            <a:endParaRPr lang="en-US" sz="2800" dirty="0">
              <a:latin typeface="Arial" panose="020B0604020202020204" pitchFamily="34" charset="0"/>
            </a:endParaRPr>
          </a:p>
          <a:p>
            <a:pPr marL="571500" indent="-571500">
              <a:buFont typeface="Arial" panose="020B0604020202020204" pitchFamily="34" charset="0"/>
              <a:buChar char="•"/>
            </a:pPr>
            <a:r>
              <a:rPr lang="en-US" sz="2800" dirty="0">
                <a:latin typeface="Arial" panose="020B0604020202020204" pitchFamily="34" charset="0"/>
              </a:rPr>
              <a:t>You can have no symptoms, be infected with flu and pass it on to others.</a:t>
            </a:r>
          </a:p>
          <a:p>
            <a:pPr marL="571500" indent="-571500">
              <a:buFont typeface="Arial" panose="020B0604020202020204" pitchFamily="34" charset="0"/>
              <a:buChar char="•"/>
            </a:pPr>
            <a:endParaRPr lang="en-US" sz="2800" dirty="0">
              <a:latin typeface="Arial" panose="020B0604020202020204" pitchFamily="34" charset="0"/>
            </a:endParaRPr>
          </a:p>
          <a:p>
            <a:pPr marL="571500" indent="-571500">
              <a:buFont typeface="Arial" panose="020B0604020202020204" pitchFamily="34" charset="0"/>
              <a:buChar char="•"/>
            </a:pPr>
            <a:r>
              <a:rPr lang="en-US" sz="2800" dirty="0">
                <a:latin typeface="Arial" panose="020B0604020202020204" pitchFamily="34" charset="0"/>
              </a:rPr>
              <a:t>Resistance to medications is emerging, potentially making them less effective.</a:t>
            </a:r>
          </a:p>
          <a:p>
            <a:pPr marL="571500" indent="-571500">
              <a:buFont typeface="Arial" panose="020B0604020202020204" pitchFamily="34" charset="0"/>
              <a:buChar char="•"/>
            </a:pPr>
            <a:endParaRPr lang="en-US" sz="2800" dirty="0">
              <a:latin typeface="Arial" panose="020B0604020202020204" pitchFamily="34" charset="0"/>
            </a:endParaRPr>
          </a:p>
          <a:p>
            <a:pPr marL="571500" indent="-571500">
              <a:buFont typeface="Arial" panose="020B0604020202020204" pitchFamily="34" charset="0"/>
              <a:buChar char="•"/>
            </a:pPr>
            <a:r>
              <a:rPr lang="en-US" sz="2800" dirty="0">
                <a:latin typeface="Arial" panose="020B0604020202020204" pitchFamily="34" charset="0"/>
              </a:rPr>
              <a:t>DO NOT rely on anti-viral medicines to protect you or your family.</a:t>
            </a:r>
          </a:p>
        </p:txBody>
      </p:sp>
    </p:spTree>
    <p:extLst>
      <p:ext uri="{BB962C8B-B14F-4D97-AF65-F5344CB8AC3E}">
        <p14:creationId xmlns:p14="http://schemas.microsoft.com/office/powerpoint/2010/main" val="3900536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gn="ctr"/>
            <a:r>
              <a:rPr lang="en-US" b="1" dirty="0"/>
              <a:t>Who Should Not Be Vaccinated</a:t>
            </a:r>
            <a:endParaRPr lang="en-US" sz="4800" b="1" dirty="0"/>
          </a:p>
        </p:txBody>
      </p:sp>
      <p:sp>
        <p:nvSpPr>
          <p:cNvPr id="7" name="TextBox 6"/>
          <p:cNvSpPr txBox="1"/>
          <p:nvPr/>
        </p:nvSpPr>
        <p:spPr>
          <a:xfrm>
            <a:off x="83820" y="1676400"/>
            <a:ext cx="11696847" cy="4339650"/>
          </a:xfrm>
          <a:prstGeom prst="rect">
            <a:avLst/>
          </a:prstGeom>
          <a:noFill/>
        </p:spPr>
        <p:txBody>
          <a:bodyPr wrap="square" rtlCol="0">
            <a:spAutoFit/>
          </a:bodyPr>
          <a:lstStyle/>
          <a:p>
            <a:pPr marL="342900" lvl="0" indent="-342900" fontAlgn="base">
              <a:spcBef>
                <a:spcPct val="20000"/>
              </a:spcBef>
              <a:spcAft>
                <a:spcPct val="0"/>
              </a:spcAft>
            </a:pPr>
            <a:endParaRPr lang="en-US" altLang="en-US" sz="2400" kern="0" dirty="0">
              <a:latin typeface="Corbel"/>
            </a:endParaRPr>
          </a:p>
          <a:p>
            <a:pPr marL="571500" indent="-571500">
              <a:buFont typeface="Arial" panose="020B0604020202020204" pitchFamily="34" charset="0"/>
              <a:buChar char="•"/>
            </a:pPr>
            <a:r>
              <a:rPr lang="en-US" sz="3600" dirty="0">
                <a:latin typeface="Corbel" panose="020B0503020204020204" pitchFamily="34" charset="0"/>
              </a:rPr>
              <a:t>People who developed GBS within 6 weeks of getting influenza vaccine.</a:t>
            </a:r>
          </a:p>
          <a:p>
            <a:pPr marL="571500" indent="-571500">
              <a:buFont typeface="Arial" panose="020B0604020202020204" pitchFamily="34" charset="0"/>
              <a:buChar char="•"/>
            </a:pPr>
            <a:endParaRPr lang="en-US" sz="3600" dirty="0">
              <a:latin typeface="Corbel" panose="020B0503020204020204" pitchFamily="34" charset="0"/>
            </a:endParaRPr>
          </a:p>
          <a:p>
            <a:pPr marL="571500" indent="-571500">
              <a:buFont typeface="Arial" panose="020B0604020202020204" pitchFamily="34" charset="0"/>
              <a:buChar char="•"/>
            </a:pPr>
            <a:r>
              <a:rPr lang="en-US" sz="3600" dirty="0">
                <a:latin typeface="Corbel" panose="020B0503020204020204" pitchFamily="34" charset="0"/>
              </a:rPr>
              <a:t>Children less than 6 months of age.</a:t>
            </a:r>
          </a:p>
          <a:p>
            <a:pPr marL="571500" indent="-571500">
              <a:buFont typeface="Arial" panose="020B0604020202020204" pitchFamily="34" charset="0"/>
              <a:buChar char="•"/>
            </a:pPr>
            <a:endParaRPr lang="en-US" sz="3600" dirty="0">
              <a:latin typeface="Corbel" panose="020B0503020204020204" pitchFamily="34" charset="0"/>
            </a:endParaRPr>
          </a:p>
          <a:p>
            <a:pPr marL="571500" indent="-571500">
              <a:buFont typeface="Arial" panose="020B0604020202020204" pitchFamily="34" charset="0"/>
              <a:buChar char="•"/>
            </a:pPr>
            <a:r>
              <a:rPr lang="en-US" sz="3600" dirty="0">
                <a:latin typeface="Corbel" panose="020B0503020204020204" pitchFamily="34" charset="0"/>
              </a:rPr>
              <a:t>People who have moderate to severe illness with a fever (vaccinate when they recover). </a:t>
            </a:r>
          </a:p>
        </p:txBody>
      </p:sp>
    </p:spTree>
    <p:extLst>
      <p:ext uri="{BB962C8B-B14F-4D97-AF65-F5344CB8AC3E}">
        <p14:creationId xmlns:p14="http://schemas.microsoft.com/office/powerpoint/2010/main" val="3241203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r>
              <a:rPr lang="en-US" b="1" dirty="0"/>
              <a:t>Medical Contraindications to Vaccination</a:t>
            </a:r>
            <a:endParaRPr lang="en-US" sz="4800" b="1" dirty="0"/>
          </a:p>
        </p:txBody>
      </p:sp>
      <p:sp>
        <p:nvSpPr>
          <p:cNvPr id="7" name="TextBox 6"/>
          <p:cNvSpPr txBox="1"/>
          <p:nvPr/>
        </p:nvSpPr>
        <p:spPr>
          <a:xfrm>
            <a:off x="304800" y="2133600"/>
            <a:ext cx="11416278" cy="3231654"/>
          </a:xfrm>
          <a:prstGeom prst="rect">
            <a:avLst/>
          </a:prstGeom>
          <a:noFill/>
        </p:spPr>
        <p:txBody>
          <a:bodyPr wrap="square" rtlCol="0">
            <a:spAutoFit/>
          </a:bodyPr>
          <a:lstStyle/>
          <a:p>
            <a:pPr marL="342900" lvl="0" indent="-342900" fontAlgn="base">
              <a:spcBef>
                <a:spcPct val="20000"/>
              </a:spcBef>
              <a:spcAft>
                <a:spcPct val="0"/>
              </a:spcAft>
            </a:pPr>
            <a:endParaRPr lang="en-US" altLang="en-US" sz="2800" kern="0" dirty="0">
              <a:latin typeface="Corbel"/>
            </a:endParaRPr>
          </a:p>
          <a:p>
            <a:r>
              <a:rPr lang="en-US" sz="4400" dirty="0">
                <a:latin typeface="Corbel" panose="020B0503020204020204" pitchFamily="34" charset="0"/>
              </a:rPr>
              <a:t>Individuals with a history of severe reactions to influenza vaccination should be evaluated by their provider or employee health to determine if vaccination is appropriate</a:t>
            </a:r>
          </a:p>
        </p:txBody>
      </p:sp>
    </p:spTree>
    <p:extLst>
      <p:ext uri="{BB962C8B-B14F-4D97-AF65-F5344CB8AC3E}">
        <p14:creationId xmlns:p14="http://schemas.microsoft.com/office/powerpoint/2010/main" val="115360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gn="ctr"/>
            <a:r>
              <a:rPr lang="en-US" sz="4800" b="1" dirty="0"/>
              <a:t>Influenza Prevention &amp; Vaccination</a:t>
            </a:r>
          </a:p>
        </p:txBody>
      </p:sp>
      <p:sp>
        <p:nvSpPr>
          <p:cNvPr id="5" name="Content Placeholder 4"/>
          <p:cNvSpPr>
            <a:spLocks noGrp="1"/>
          </p:cNvSpPr>
          <p:nvPr>
            <p:ph type="body" sz="quarter" idx="13"/>
            <p:custDataLst>
              <p:tags r:id="rId2"/>
            </p:custDataLst>
          </p:nvPr>
        </p:nvSpPr>
        <p:spPr>
          <a:xfrm>
            <a:off x="0" y="1971982"/>
            <a:ext cx="12063664" cy="4359946"/>
          </a:xfrm>
        </p:spPr>
        <p:txBody>
          <a:bodyPr anchor="ctr">
            <a:normAutofit/>
          </a:bodyPr>
          <a:lstStyle/>
          <a:p>
            <a:pPr marL="228600" lvl="0" indent="0" defTabSz="914400" fontAlgn="base">
              <a:lnSpc>
                <a:spcPct val="110000"/>
              </a:lnSpc>
              <a:spcBef>
                <a:spcPts val="0"/>
              </a:spcBef>
              <a:spcAft>
                <a:spcPct val="0"/>
              </a:spcAft>
              <a:buNone/>
            </a:pPr>
            <a:r>
              <a:rPr lang="en-US" altLang="en-US" sz="4000" b="1" kern="0" spc="0" dirty="0">
                <a:latin typeface="+mj-lt"/>
                <a:cs typeface="+mn-cs"/>
              </a:rPr>
              <a:t>UW Medicine: </a:t>
            </a:r>
          </a:p>
          <a:p>
            <a:pPr fontAlgn="base">
              <a:lnSpc>
                <a:spcPct val="110000"/>
              </a:lnSpc>
              <a:spcBef>
                <a:spcPts val="0"/>
              </a:spcBef>
              <a:spcAft>
                <a:spcPct val="0"/>
              </a:spcAft>
            </a:pPr>
            <a:r>
              <a:rPr lang="en-US" altLang="en-US" sz="4000" kern="0" spc="0" dirty="0">
                <a:latin typeface="+mj-lt"/>
                <a:cs typeface="+mn-cs"/>
              </a:rPr>
              <a:t>is committed to keeping employees and patients safe.</a:t>
            </a:r>
          </a:p>
          <a:p>
            <a:pPr fontAlgn="base">
              <a:lnSpc>
                <a:spcPct val="110000"/>
              </a:lnSpc>
              <a:spcBef>
                <a:spcPts val="0"/>
              </a:spcBef>
              <a:spcAft>
                <a:spcPct val="0"/>
              </a:spcAft>
            </a:pPr>
            <a:r>
              <a:rPr lang="en-US" altLang="en-US" sz="4000" kern="0" spc="0" dirty="0">
                <a:latin typeface="+mj-lt"/>
                <a:cs typeface="+mn-cs"/>
              </a:rPr>
              <a:t>recognizes that influenza vaccination is the most effective way to prevent influenza.</a:t>
            </a:r>
          </a:p>
          <a:p>
            <a:pPr fontAlgn="base">
              <a:lnSpc>
                <a:spcPct val="110000"/>
              </a:lnSpc>
              <a:spcBef>
                <a:spcPts val="0"/>
              </a:spcBef>
              <a:spcAft>
                <a:spcPct val="0"/>
              </a:spcAft>
            </a:pPr>
            <a:r>
              <a:rPr lang="en-US" altLang="en-US" sz="4000" kern="0" spc="0" dirty="0">
                <a:latin typeface="+mj-lt"/>
                <a:cs typeface="+mn-cs"/>
              </a:rPr>
              <a:t>wants you to make an informed decision about vaccination.</a:t>
            </a:r>
          </a:p>
        </p:txBody>
      </p:sp>
    </p:spTree>
    <p:extLst>
      <p:ext uri="{BB962C8B-B14F-4D97-AF65-F5344CB8AC3E}">
        <p14:creationId xmlns:p14="http://schemas.microsoft.com/office/powerpoint/2010/main" val="2491892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208548"/>
            <a:ext cx="12192000" cy="745957"/>
          </a:xfrm>
        </p:spPr>
        <p:txBody>
          <a:bodyPr>
            <a:noAutofit/>
          </a:bodyPr>
          <a:lstStyle/>
          <a:p>
            <a:pPr algn="ctr"/>
            <a:r>
              <a:rPr lang="en-US" sz="2400" b="1" dirty="0">
                <a:latin typeface="Arial" panose="020B0604020202020204" pitchFamily="34" charset="0"/>
                <a:cs typeface="Arial" panose="020B0604020202020204" pitchFamily="34" charset="0"/>
              </a:rPr>
              <a:t>What Else Can I Do To Prevent Acquiring and Transmitting </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Influenza in the Community?</a:t>
            </a:r>
          </a:p>
        </p:txBody>
      </p:sp>
      <p:sp>
        <p:nvSpPr>
          <p:cNvPr id="7" name="TextBox 6"/>
          <p:cNvSpPr txBox="1"/>
          <p:nvPr/>
        </p:nvSpPr>
        <p:spPr>
          <a:xfrm>
            <a:off x="91440" y="1676400"/>
            <a:ext cx="12100560" cy="6691062"/>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Adhere to the infection prevention measures recommended to prevent the spread of COVID-19, as these measures will also prevent the spread of influenza.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Wash your hands frequently.</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Avoid touching your eyes, nose and mouth. If you must, be sure that your hands are clean.</a:t>
            </a:r>
          </a:p>
          <a:p>
            <a:pPr marL="1714500" lvl="1" indent="-5715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Practice respiratory etiquette, cover your nose and mouth when you cough or sneeze and ask others to do the same. </a:t>
            </a:r>
          </a:p>
          <a:p>
            <a:pPr marL="285750" lvl="1"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Avoid close contact</a:t>
            </a:r>
          </a:p>
          <a:p>
            <a:pPr marL="742950" lvl="1" indent="-285750">
              <a:buFont typeface="Arial" panose="020B0604020202020204" pitchFamily="34" charset="0"/>
              <a:buChar char="•"/>
            </a:pPr>
            <a:r>
              <a:rPr lang="en-US" sz="1600" i="0" dirty="0">
                <a:solidFill>
                  <a:srgbClr val="000000"/>
                </a:solidFill>
                <a:effectLst/>
                <a:latin typeface="Arial" panose="020B0604020202020204" pitchFamily="34" charset="0"/>
                <a:cs typeface="Arial" panose="020B0604020202020204" pitchFamily="34" charset="0"/>
              </a:rPr>
              <a:t>Inside your home: </a:t>
            </a:r>
            <a:r>
              <a:rPr lang="en-US" sz="1600" b="0" i="0" dirty="0">
                <a:solidFill>
                  <a:srgbClr val="000000"/>
                </a:solidFill>
                <a:effectLst/>
                <a:latin typeface="Arial" panose="020B0604020202020204" pitchFamily="34" charset="0"/>
                <a:cs typeface="Arial" panose="020B0604020202020204" pitchFamily="34" charset="0"/>
              </a:rPr>
              <a:t>Avoid close contact with people who are sick</a:t>
            </a:r>
            <a:r>
              <a:rPr lang="en-US" sz="1600" b="1" i="0" dirty="0">
                <a:solidFill>
                  <a:srgbClr val="000000"/>
                </a:solidFill>
                <a:effectLst/>
                <a:latin typeface="Arial" panose="020B0604020202020204" pitchFamily="34" charset="0"/>
                <a:cs typeface="Arial" panose="020B0604020202020204" pitchFamily="34" charset="0"/>
              </a:rPr>
              <a:t>.</a:t>
            </a:r>
            <a:endParaRPr lang="en-US" sz="1600" b="0" i="0" dirty="0">
              <a:solidFill>
                <a:srgbClr val="000000"/>
              </a:solidFill>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i="0" dirty="0">
                <a:solidFill>
                  <a:srgbClr val="000000"/>
                </a:solidFill>
                <a:effectLst/>
                <a:latin typeface="Arial" panose="020B0604020202020204" pitchFamily="34" charset="0"/>
                <a:cs typeface="Arial" panose="020B0604020202020204" pitchFamily="34" charset="0"/>
              </a:rPr>
              <a:t>Outside your home: Stay at least </a:t>
            </a:r>
            <a:r>
              <a:rPr lang="en-US" sz="1600" b="0" i="0" dirty="0">
                <a:solidFill>
                  <a:srgbClr val="000000"/>
                </a:solidFill>
                <a:effectLst/>
                <a:latin typeface="Arial" panose="020B0604020202020204" pitchFamily="34" charset="0"/>
                <a:cs typeface="Arial" panose="020B0604020202020204" pitchFamily="34" charset="0"/>
              </a:rPr>
              <a:t>6 feet from people who don’t live in your household.</a:t>
            </a:r>
          </a:p>
          <a:p>
            <a:pPr lvl="1" algn="l"/>
            <a:r>
              <a:rPr lang="en-US" sz="1600" b="0" i="0" dirty="0">
                <a:solidFill>
                  <a:srgbClr val="000000"/>
                </a:solidFill>
                <a:effectLst/>
                <a:latin typeface="Arial" panose="020B0604020202020204" pitchFamily="34" charset="0"/>
                <a:cs typeface="Arial" panose="020B0604020202020204" pitchFamily="34" charset="0"/>
              </a:rPr>
              <a:t>	Remember that people without symptoms may be able to spread virus.</a:t>
            </a:r>
          </a:p>
          <a:p>
            <a:pPr marL="742950" lvl="1" indent="-285750" algn="l">
              <a:buFont typeface="Arial" panose="020B0604020202020204" pitchFamily="34" charset="0"/>
              <a:buChar char="•"/>
            </a:pPr>
            <a:endParaRPr lang="en-US" sz="1600" dirty="0">
              <a:solidFill>
                <a:srgbClr val="000000"/>
              </a:solidFill>
              <a:latin typeface="Arial" panose="020B0604020202020204" pitchFamily="34" charset="0"/>
              <a:cs typeface="Arial" panose="020B0604020202020204" pitchFamily="34" charset="0"/>
            </a:endParaRPr>
          </a:p>
          <a:p>
            <a:pPr marL="285750" lvl="1" indent="-285750" algn="l">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 Cover your mouth and nose with a mask when in public.</a:t>
            </a:r>
          </a:p>
          <a:p>
            <a:pPr marL="285750" lvl="1" indent="-285750" algn="l">
              <a:buFont typeface="Arial" panose="020B0604020202020204" pitchFamily="34" charset="0"/>
              <a:buChar char="•"/>
            </a:pPr>
            <a:endParaRPr lang="en-US" sz="1600" dirty="0">
              <a:solidFill>
                <a:srgbClr val="000000"/>
              </a:solidFill>
              <a:latin typeface="Arial" panose="020B0604020202020204" pitchFamily="34" charset="0"/>
              <a:cs typeface="Arial" panose="020B0604020202020204" pitchFamily="34" charset="0"/>
            </a:endParaRPr>
          </a:p>
          <a:p>
            <a:pPr marL="285750" lvl="1" indent="-285750" algn="l">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Clean and disinfect frequently touched surfaces often. </a:t>
            </a:r>
          </a:p>
          <a:p>
            <a:pPr marL="285750" lvl="1" indent="-285750" algn="l">
              <a:buFont typeface="Arial" panose="020B0604020202020204" pitchFamily="34" charset="0"/>
              <a:buChar char="•"/>
            </a:pPr>
            <a:endParaRPr lang="en-US" sz="1600" dirty="0">
              <a:solidFill>
                <a:srgbClr val="000000"/>
              </a:solidFill>
              <a:latin typeface="Arial" panose="020B0604020202020204" pitchFamily="34" charset="0"/>
              <a:cs typeface="Arial" panose="020B0604020202020204" pitchFamily="34" charset="0"/>
            </a:endParaRPr>
          </a:p>
          <a:p>
            <a:pPr marL="285750" lvl="1" indent="-285750" algn="l">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Stay home if you have flu-like illness to avoid transmitting the infection to others.</a:t>
            </a:r>
          </a:p>
          <a:p>
            <a:pPr marL="342900" lvl="1"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571500" lvl="0" indent="-571500" fontAlgn="base">
              <a:spcBef>
                <a:spcPct val="20000"/>
              </a:spcBef>
              <a:spcAft>
                <a:spcPct val="0"/>
              </a:spcAft>
              <a:buFont typeface="Arial" panose="020B0604020202020204" pitchFamily="34" charset="0"/>
              <a:buChar char="•"/>
            </a:pPr>
            <a:endParaRPr lang="en-US" sz="4400" dirty="0">
              <a:latin typeface="Corbel" panose="020B0503020204020204" pitchFamily="34" charset="0"/>
            </a:endParaRPr>
          </a:p>
        </p:txBody>
      </p:sp>
    </p:spTree>
    <p:extLst>
      <p:ext uri="{BB962C8B-B14F-4D97-AF65-F5344CB8AC3E}">
        <p14:creationId xmlns:p14="http://schemas.microsoft.com/office/powerpoint/2010/main" val="1492021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r>
              <a:rPr lang="en-US" sz="4800" b="1" dirty="0"/>
              <a:t>UW Medicine Policy</a:t>
            </a:r>
          </a:p>
        </p:txBody>
      </p:sp>
      <p:sp>
        <p:nvSpPr>
          <p:cNvPr id="7" name="TextBox 6"/>
          <p:cNvSpPr txBox="1"/>
          <p:nvPr/>
        </p:nvSpPr>
        <p:spPr>
          <a:xfrm>
            <a:off x="364389" y="1828800"/>
            <a:ext cx="11370411" cy="4604337"/>
          </a:xfrm>
          <a:prstGeom prst="rect">
            <a:avLst/>
          </a:prstGeom>
          <a:noFill/>
        </p:spPr>
        <p:txBody>
          <a:bodyPr wrap="square" rtlCol="0">
            <a:spAutoFit/>
          </a:bodyPr>
          <a:lstStyle/>
          <a:p>
            <a:r>
              <a:rPr lang="en-US" sz="2200" dirty="0">
                <a:latin typeface="Arial" panose="020B0604020202020204" pitchFamily="34" charset="0"/>
              </a:rPr>
              <a:t>If you do not have a medical reason not to be vaccinated but still decide to decline vaccination, you must do the following by November 6</a:t>
            </a:r>
            <a:r>
              <a:rPr lang="en-US" sz="2200" baseline="30000" dirty="0">
                <a:latin typeface="Arial" panose="020B0604020202020204" pitchFamily="34" charset="0"/>
              </a:rPr>
              <a:t>th </a:t>
            </a:r>
            <a:r>
              <a:rPr lang="en-US" sz="2200" dirty="0">
                <a:latin typeface="Arial" panose="020B0604020202020204" pitchFamily="34" charset="0"/>
              </a:rPr>
              <a:t>:</a:t>
            </a:r>
            <a:r>
              <a:rPr lang="en-US" sz="2200" baseline="30000" dirty="0">
                <a:latin typeface="Arial" panose="020B0604020202020204" pitchFamily="34" charset="0"/>
              </a:rPr>
              <a:t> </a:t>
            </a:r>
          </a:p>
          <a:p>
            <a:endParaRPr lang="en-US" sz="2200" dirty="0">
              <a:latin typeface="Arial" panose="020B0604020202020204" pitchFamily="34" charset="0"/>
            </a:endParaRPr>
          </a:p>
          <a:p>
            <a:pPr marL="457200" indent="-457200">
              <a:spcAft>
                <a:spcPts val="1200"/>
              </a:spcAft>
              <a:buFont typeface="Arial" panose="020B0604020202020204" pitchFamily="34" charset="0"/>
              <a:buChar char="•"/>
            </a:pPr>
            <a:r>
              <a:rPr lang="en-US" sz="2200" dirty="0">
                <a:latin typeface="Arial" panose="020B0604020202020204" pitchFamily="34" charset="0"/>
              </a:rPr>
              <a:t>Complete this on-line education module.</a:t>
            </a:r>
          </a:p>
          <a:p>
            <a:pPr marL="457200" indent="-457200">
              <a:spcAft>
                <a:spcPts val="1200"/>
              </a:spcAft>
              <a:buFont typeface="Arial" panose="020B0604020202020204" pitchFamily="34" charset="0"/>
              <a:buChar char="•"/>
            </a:pPr>
            <a:r>
              <a:rPr lang="en-US" sz="2200" dirty="0">
                <a:latin typeface="Arial" panose="020B0604020202020204" pitchFamily="34" charset="0"/>
              </a:rPr>
              <a:t>Complete one-on-one education with a member of the Employee Health staff on the benefits of influenza vaccination to protect our patients and staff.</a:t>
            </a:r>
          </a:p>
          <a:p>
            <a:pPr marL="457200" indent="-457200">
              <a:spcAft>
                <a:spcPts val="1200"/>
              </a:spcAft>
              <a:buFont typeface="Arial" panose="020B0604020202020204" pitchFamily="34" charset="0"/>
              <a:buChar char="•"/>
            </a:pPr>
            <a:r>
              <a:rPr lang="en-US" sz="2200" dirty="0">
                <a:latin typeface="Arial" panose="020B0604020202020204" pitchFamily="34" charset="0"/>
                <a:cs typeface="Arial" panose="020B0604020202020204" pitchFamily="34" charset="0"/>
              </a:rPr>
              <a:t>Complete this </a:t>
            </a:r>
            <a:r>
              <a:rPr lang="en-US" sz="2200" dirty="0">
                <a:latin typeface="Arial" panose="020B0604020202020204" pitchFamily="34" charset="0"/>
                <a:cs typeface="Arial" panose="020B0604020202020204" pitchFamily="34" charset="0"/>
                <a:hlinkClick r:id="rId4"/>
              </a:rPr>
              <a:t>survey</a:t>
            </a:r>
            <a:r>
              <a:rPr lang="en-US" sz="2200" dirty="0">
                <a:latin typeface="Arial" panose="020B0604020202020204" pitchFamily="34" charset="0"/>
                <a:cs typeface="Arial" panose="020B0604020202020204" pitchFamily="34" charset="0"/>
              </a:rPr>
              <a:t> before your one-on-one visit.  If the link does not work, please copy and paste this URL into your browser:  </a:t>
            </a:r>
            <a:r>
              <a:rPr lang="en-US" sz="2200" u="sng" dirty="0">
                <a:hlinkClick r:id="rId4"/>
              </a:rPr>
              <a:t>https://catalyst.uw.edu/webq/survey/fayer2/395479</a:t>
            </a:r>
            <a:r>
              <a:rPr lang="en-US" sz="2200" dirty="0"/>
              <a:t> </a:t>
            </a:r>
          </a:p>
          <a:p>
            <a:pPr marL="457200" indent="-457200">
              <a:buFont typeface="Arial" panose="020B0604020202020204" pitchFamily="34" charset="0"/>
              <a:buChar char="•"/>
            </a:pPr>
            <a:r>
              <a:rPr lang="en-US" sz="2200" dirty="0">
                <a:latin typeface="Arial" panose="020B0604020202020204" pitchFamily="34" charset="0"/>
                <a:cs typeface="Arial" panose="020B0604020202020204" pitchFamily="34" charset="0"/>
              </a:rPr>
              <a:t>Sign a formal declination. </a:t>
            </a:r>
            <a:endParaRPr lang="en-US" sz="2200" dirty="0">
              <a:latin typeface="Arial" panose="020B0604020202020204" pitchFamily="34" charset="0"/>
            </a:endParaRPr>
          </a:p>
          <a:p>
            <a:pPr marL="571500" lvl="0" indent="-571500" fontAlgn="base">
              <a:spcBef>
                <a:spcPct val="20000"/>
              </a:spcBef>
              <a:spcAft>
                <a:spcPct val="0"/>
              </a:spcAft>
              <a:buFont typeface="Arial" panose="020B0604020202020204" pitchFamily="34" charset="0"/>
              <a:buChar char="•"/>
            </a:pPr>
            <a:endParaRPr lang="en-US" sz="3600" dirty="0">
              <a:latin typeface="Corbel" panose="020B0503020204020204" pitchFamily="34" charset="0"/>
            </a:endParaRPr>
          </a:p>
        </p:txBody>
      </p:sp>
    </p:spTree>
    <p:extLst>
      <p:ext uri="{BB962C8B-B14F-4D97-AF65-F5344CB8AC3E}">
        <p14:creationId xmlns:p14="http://schemas.microsoft.com/office/powerpoint/2010/main" val="2800765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64389" y="189186"/>
            <a:ext cx="11416278" cy="1208791"/>
          </a:xfrm>
        </p:spPr>
        <p:txBody>
          <a:bodyPr>
            <a:normAutofit fontScale="90000"/>
          </a:bodyPr>
          <a:lstStyle/>
          <a:p>
            <a:pPr algn="ctr"/>
            <a:r>
              <a:rPr lang="en-US" sz="4800" b="1" dirty="0"/>
              <a:t>What Happens If I Don’t Participate in the                       UW Medicine Influenza Vaccination Program?</a:t>
            </a:r>
          </a:p>
        </p:txBody>
      </p:sp>
      <p:sp>
        <p:nvSpPr>
          <p:cNvPr id="7" name="TextBox 6"/>
          <p:cNvSpPr txBox="1"/>
          <p:nvPr/>
        </p:nvSpPr>
        <p:spPr>
          <a:xfrm>
            <a:off x="364389" y="1981200"/>
            <a:ext cx="11416278" cy="3416320"/>
          </a:xfrm>
          <a:prstGeom prst="rect">
            <a:avLst/>
          </a:prstGeom>
          <a:noFill/>
        </p:spPr>
        <p:txBody>
          <a:bodyPr wrap="square" rtlCol="0">
            <a:spAutoFit/>
          </a:bodyPr>
          <a:lstStyle/>
          <a:p>
            <a:r>
              <a:rPr lang="en-US" sz="3600" b="1" dirty="0">
                <a:latin typeface="Corbel" panose="020B0503020204020204" pitchFamily="34" charset="0"/>
              </a:rPr>
              <a:t>By November 6</a:t>
            </a:r>
            <a:r>
              <a:rPr lang="en-US" sz="3600" b="1" baseline="30000" dirty="0">
                <a:latin typeface="Corbel" panose="020B0503020204020204" pitchFamily="34" charset="0"/>
              </a:rPr>
              <a:t>th</a:t>
            </a:r>
            <a:r>
              <a:rPr lang="en-US" sz="3600" b="1" dirty="0">
                <a:latin typeface="Corbel" panose="020B0503020204020204" pitchFamily="34" charset="0"/>
              </a:rPr>
              <a:t>, UW Medicine employees who do not:</a:t>
            </a:r>
          </a:p>
          <a:p>
            <a:pPr marL="1885950" lvl="1" indent="-742950">
              <a:buFont typeface="+mj-lt"/>
              <a:buAutoNum type="arabicPeriod"/>
            </a:pPr>
            <a:r>
              <a:rPr lang="en-US" sz="3600" b="1" dirty="0">
                <a:latin typeface="Corbel" panose="020B0503020204020204" pitchFamily="34" charset="0"/>
              </a:rPr>
              <a:t>Get vaccinated </a:t>
            </a:r>
            <a:r>
              <a:rPr lang="en-US" sz="3600" b="1" u="sng" dirty="0">
                <a:latin typeface="Corbel" panose="020B0503020204020204" pitchFamily="34" charset="0"/>
              </a:rPr>
              <a:t>or</a:t>
            </a:r>
          </a:p>
          <a:p>
            <a:pPr marL="1885950" lvl="1" indent="-742950">
              <a:buFont typeface="+mj-lt"/>
              <a:buAutoNum type="arabicPeriod"/>
            </a:pPr>
            <a:r>
              <a:rPr lang="en-US" sz="3600" b="1" dirty="0">
                <a:latin typeface="Corbel" panose="020B0503020204020204" pitchFamily="34" charset="0"/>
              </a:rPr>
              <a:t>Submit a medical exemption </a:t>
            </a:r>
            <a:r>
              <a:rPr lang="en-US" sz="3600" b="1" u="sng" dirty="0">
                <a:latin typeface="Corbel" panose="020B0503020204020204" pitchFamily="34" charset="0"/>
              </a:rPr>
              <a:t>or</a:t>
            </a:r>
          </a:p>
          <a:p>
            <a:pPr marL="1885950" lvl="1" indent="-742950">
              <a:buFont typeface="+mj-lt"/>
              <a:buAutoNum type="arabicPeriod"/>
            </a:pPr>
            <a:r>
              <a:rPr lang="en-US" sz="3600" b="1" dirty="0">
                <a:latin typeface="Corbel" panose="020B0503020204020204" pitchFamily="34" charset="0"/>
              </a:rPr>
              <a:t>Complete the entire declination process</a:t>
            </a:r>
          </a:p>
          <a:p>
            <a:pPr lvl="1" indent="0">
              <a:buNone/>
            </a:pPr>
            <a:endParaRPr lang="en-US" sz="3600" b="1" dirty="0">
              <a:latin typeface="Corbel" panose="020B0503020204020204" pitchFamily="34" charset="0"/>
            </a:endParaRPr>
          </a:p>
          <a:p>
            <a:r>
              <a:rPr lang="en-US" sz="3600" b="1" dirty="0">
                <a:latin typeface="Corbel" panose="020B0503020204020204" pitchFamily="34" charset="0"/>
              </a:rPr>
              <a:t>will be referred to UW Human Resources.</a:t>
            </a:r>
            <a:endParaRPr lang="en-US" sz="3600" dirty="0">
              <a:latin typeface="Corbel" panose="020B0503020204020204" pitchFamily="34" charset="0"/>
            </a:endParaRPr>
          </a:p>
        </p:txBody>
      </p:sp>
    </p:spTree>
    <p:extLst>
      <p:ext uri="{BB962C8B-B14F-4D97-AF65-F5344CB8AC3E}">
        <p14:creationId xmlns:p14="http://schemas.microsoft.com/office/powerpoint/2010/main" val="4119539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75000">
              <a:schemeClr val="tx2">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4389" y="0"/>
            <a:ext cx="11416278" cy="790575"/>
          </a:xfrm>
        </p:spPr>
        <p:txBody>
          <a:bodyPr>
            <a:noAutofit/>
          </a:bodyPr>
          <a:lstStyle/>
          <a:p>
            <a:pPr algn="ctr"/>
            <a:r>
              <a:rPr lang="en-US" sz="6000" b="1" dirty="0"/>
              <a:t>Thank you</a:t>
            </a:r>
          </a:p>
        </p:txBody>
      </p:sp>
      <p:sp>
        <p:nvSpPr>
          <p:cNvPr id="3" name="Text Placeholder 2"/>
          <p:cNvSpPr>
            <a:spLocks noGrp="1"/>
          </p:cNvSpPr>
          <p:nvPr>
            <p:ph type="body" sz="quarter" idx="13"/>
          </p:nvPr>
        </p:nvSpPr>
        <p:spPr>
          <a:xfrm>
            <a:off x="364389" y="2164702"/>
            <a:ext cx="11416278" cy="4058545"/>
          </a:xfrm>
        </p:spPr>
        <p:txBody>
          <a:bodyPr/>
          <a:lstStyle/>
          <a:p>
            <a:pPr marL="114300" lvl="1" indent="0">
              <a:lnSpc>
                <a:spcPct val="100000"/>
              </a:lnSpc>
              <a:spcBef>
                <a:spcPts val="1000"/>
              </a:spcBef>
              <a:spcAft>
                <a:spcPts val="600"/>
              </a:spcAft>
              <a:buNone/>
              <a:tabLst>
                <a:tab pos="1247775" algn="l"/>
              </a:tabLst>
            </a:pPr>
            <a:r>
              <a:rPr lang="en-US" sz="3500" dirty="0">
                <a:latin typeface="Arial" panose="020B0604020202020204" pitchFamily="34" charset="0"/>
                <a:cs typeface="Arial" panose="020B0604020202020204" pitchFamily="34" charset="0"/>
              </a:rPr>
              <a:t>Please contact Employee Health with any questions:</a:t>
            </a:r>
          </a:p>
          <a:p>
            <a:pPr marL="800100" lvl="2">
              <a:lnSpc>
                <a:spcPct val="100000"/>
              </a:lnSpc>
              <a:spcBef>
                <a:spcPts val="1000"/>
              </a:spcBef>
              <a:spcAft>
                <a:spcPts val="600"/>
              </a:spcAft>
              <a:tabLst>
                <a:tab pos="1247775" algn="l"/>
              </a:tabLst>
            </a:pPr>
            <a:r>
              <a:rPr lang="en-US" sz="3500" dirty="0">
                <a:latin typeface="Arial" panose="020B0604020202020204" pitchFamily="34" charset="0"/>
                <a:cs typeface="Arial" panose="020B0604020202020204" pitchFamily="34" charset="0"/>
              </a:rPr>
              <a:t>Valley Medical Center </a:t>
            </a:r>
          </a:p>
          <a:p>
            <a:pPr marL="800100" lvl="2">
              <a:lnSpc>
                <a:spcPct val="100000"/>
              </a:lnSpc>
              <a:spcBef>
                <a:spcPts val="1000"/>
              </a:spcBef>
              <a:spcAft>
                <a:spcPts val="600"/>
              </a:spcAft>
              <a:tabLst>
                <a:tab pos="1247775" algn="l"/>
              </a:tabLst>
            </a:pPr>
            <a:r>
              <a:rPr lang="en-US" sz="3500" dirty="0">
                <a:latin typeface="Arial" panose="020B0604020202020204" pitchFamily="34" charset="0"/>
                <a:cs typeface="Arial" panose="020B0604020202020204" pitchFamily="34" charset="0"/>
              </a:rPr>
              <a:t>UWMC-Montlake</a:t>
            </a:r>
          </a:p>
          <a:p>
            <a:pPr marL="800100" lvl="2">
              <a:lnSpc>
                <a:spcPct val="100000"/>
              </a:lnSpc>
              <a:spcBef>
                <a:spcPts val="1000"/>
              </a:spcBef>
              <a:spcAft>
                <a:spcPts val="600"/>
              </a:spcAft>
              <a:tabLst>
                <a:tab pos="1247775" algn="l"/>
              </a:tabLst>
            </a:pPr>
            <a:r>
              <a:rPr lang="en-US" sz="3500" dirty="0">
                <a:latin typeface="Arial" panose="020B0604020202020204" pitchFamily="34" charset="0"/>
                <a:cs typeface="Arial" panose="020B0604020202020204" pitchFamily="34" charset="0"/>
              </a:rPr>
              <a:t>UWMC-Northwest</a:t>
            </a:r>
          </a:p>
          <a:p>
            <a:pPr marL="800100" lvl="2">
              <a:lnSpc>
                <a:spcPct val="100000"/>
              </a:lnSpc>
              <a:spcBef>
                <a:spcPts val="1000"/>
              </a:spcBef>
              <a:spcAft>
                <a:spcPts val="600"/>
              </a:spcAft>
              <a:tabLst>
                <a:tab pos="1247775" algn="l"/>
              </a:tabLst>
            </a:pPr>
            <a:r>
              <a:rPr lang="en-US" sz="3500" dirty="0">
                <a:latin typeface="Arial" panose="020B0604020202020204" pitchFamily="34" charset="0"/>
                <a:cs typeface="Arial" panose="020B0604020202020204" pitchFamily="34" charset="0"/>
              </a:rPr>
              <a:t>Harborview Medical Center </a:t>
            </a:r>
          </a:p>
        </p:txBody>
      </p:sp>
      <p:sp>
        <p:nvSpPr>
          <p:cNvPr id="5" name="Text Placeholder 4"/>
          <p:cNvSpPr>
            <a:spLocks noGrp="1"/>
          </p:cNvSpPr>
          <p:nvPr>
            <p:ph type="body" sz="quarter" idx="17"/>
          </p:nvPr>
        </p:nvSpPr>
        <p:spPr>
          <a:xfrm>
            <a:off x="364389" y="1184988"/>
            <a:ext cx="11416277" cy="662473"/>
          </a:xfrm>
        </p:spPr>
        <p:txBody>
          <a:bodyPr/>
          <a:lstStyle/>
          <a:p>
            <a:pPr marL="114300" indent="0">
              <a:buNone/>
            </a:pPr>
            <a:r>
              <a:rPr lang="en-US" sz="3600" dirty="0">
                <a:latin typeface="Arial" panose="020B0604020202020204" pitchFamily="34" charset="0"/>
                <a:cs typeface="Arial" panose="020B0604020202020204" pitchFamily="34" charset="0"/>
              </a:rPr>
              <a:t>We are here to help!</a:t>
            </a:r>
          </a:p>
          <a:p>
            <a:pPr marL="114300" indent="0">
              <a:buNone/>
            </a:pPr>
            <a:endParaRPr lang="en-US" sz="3600" dirty="0"/>
          </a:p>
        </p:txBody>
      </p:sp>
    </p:spTree>
    <p:extLst>
      <p:ext uri="{BB962C8B-B14F-4D97-AF65-F5344CB8AC3E}">
        <p14:creationId xmlns:p14="http://schemas.microsoft.com/office/powerpoint/2010/main" val="168896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gn="ctr"/>
            <a:r>
              <a:rPr lang="en-US" b="1" dirty="0"/>
              <a:t>UW Medicine Policy</a:t>
            </a:r>
            <a:endParaRPr lang="en-US" sz="4800" b="1" dirty="0"/>
          </a:p>
        </p:txBody>
      </p:sp>
      <p:sp>
        <p:nvSpPr>
          <p:cNvPr id="5" name="Content Placeholder 4"/>
          <p:cNvSpPr>
            <a:spLocks noGrp="1"/>
          </p:cNvSpPr>
          <p:nvPr>
            <p:ph type="body" sz="quarter" idx="13"/>
            <p:custDataLst>
              <p:tags r:id="rId2"/>
            </p:custDataLst>
          </p:nvPr>
        </p:nvSpPr>
        <p:spPr>
          <a:xfrm>
            <a:off x="0" y="1627079"/>
            <a:ext cx="11847095" cy="4011722"/>
          </a:xfrm>
        </p:spPr>
        <p:txBody>
          <a:bodyPr anchor="ctr">
            <a:noAutofit/>
          </a:bodyPr>
          <a:lstStyle/>
          <a:p>
            <a:pPr marL="228600" indent="0" algn="ctr">
              <a:lnSpc>
                <a:spcPct val="100000"/>
              </a:lnSpc>
              <a:spcBef>
                <a:spcPts val="0"/>
              </a:spcBef>
              <a:spcAft>
                <a:spcPts val="0"/>
              </a:spcAft>
              <a:buNone/>
            </a:pPr>
            <a:r>
              <a:rPr lang="en-US" sz="2800" b="1" dirty="0">
                <a:latin typeface="+mj-lt"/>
              </a:rPr>
              <a:t>UW Medicine expects all healthcare personnel to receive an influenza vaccination by Friday, November 6</a:t>
            </a:r>
            <a:r>
              <a:rPr lang="en-US" sz="2800" b="1" baseline="30000" dirty="0">
                <a:latin typeface="+mj-lt"/>
              </a:rPr>
              <a:t>th</a:t>
            </a:r>
            <a:r>
              <a:rPr lang="en-US" sz="2800" b="1" dirty="0">
                <a:latin typeface="+mj-lt"/>
              </a:rPr>
              <a:t>, 2020</a:t>
            </a:r>
          </a:p>
          <a:p>
            <a:pPr marL="228600" indent="0">
              <a:lnSpc>
                <a:spcPct val="100000"/>
              </a:lnSpc>
              <a:spcBef>
                <a:spcPts val="0"/>
              </a:spcBef>
              <a:spcAft>
                <a:spcPts val="0"/>
              </a:spcAft>
              <a:buNone/>
            </a:pPr>
            <a:endParaRPr lang="en-US" sz="2800" dirty="0">
              <a:latin typeface="+mj-lt"/>
            </a:endParaRPr>
          </a:p>
          <a:p>
            <a:pPr>
              <a:lnSpc>
                <a:spcPct val="100000"/>
              </a:lnSpc>
              <a:spcBef>
                <a:spcPts val="0"/>
              </a:spcBef>
              <a:spcAft>
                <a:spcPts val="0"/>
              </a:spcAft>
            </a:pPr>
            <a:r>
              <a:rPr lang="en-US" sz="2800" dirty="0">
                <a:latin typeface="+mj-lt"/>
              </a:rPr>
              <a:t>If you have a medical contraindication you must provide documentation* from your provider or be evaluated in one of the UW Employee Health Clinics.</a:t>
            </a:r>
          </a:p>
          <a:p>
            <a:pPr marL="228600" indent="0">
              <a:lnSpc>
                <a:spcPct val="100000"/>
              </a:lnSpc>
              <a:spcBef>
                <a:spcPts val="0"/>
              </a:spcBef>
              <a:spcAft>
                <a:spcPts val="0"/>
              </a:spcAft>
              <a:buNone/>
            </a:pPr>
            <a:endParaRPr lang="en-US" sz="2800" dirty="0">
              <a:latin typeface="+mj-lt"/>
            </a:endParaRPr>
          </a:p>
          <a:p>
            <a:pPr>
              <a:lnSpc>
                <a:spcPct val="100000"/>
              </a:lnSpc>
              <a:spcBef>
                <a:spcPts val="0"/>
              </a:spcBef>
              <a:spcAft>
                <a:spcPts val="0"/>
              </a:spcAft>
            </a:pPr>
            <a:r>
              <a:rPr lang="en-US" sz="2800" dirty="0">
                <a:latin typeface="+mj-lt"/>
              </a:rPr>
              <a:t>Egg-allergy is no longer a contraindication as egg-free vaccines are available.</a:t>
            </a:r>
          </a:p>
        </p:txBody>
      </p:sp>
      <p:sp>
        <p:nvSpPr>
          <p:cNvPr id="2" name="TextBox 1"/>
          <p:cNvSpPr txBox="1"/>
          <p:nvPr/>
        </p:nvSpPr>
        <p:spPr>
          <a:xfrm>
            <a:off x="0" y="6219690"/>
            <a:ext cx="9857874" cy="677108"/>
          </a:xfrm>
          <a:prstGeom prst="rect">
            <a:avLst/>
          </a:prstGeom>
          <a:noFill/>
        </p:spPr>
        <p:txBody>
          <a:bodyPr wrap="square" rtlCol="0">
            <a:spAutoFit/>
          </a:bodyPr>
          <a:lstStyle/>
          <a:p>
            <a:r>
              <a:rPr lang="en-US" dirty="0">
                <a:latin typeface="+mj-lt"/>
              </a:rPr>
              <a:t>*I</a:t>
            </a:r>
            <a:r>
              <a:rPr lang="en-US" sz="2000" dirty="0">
                <a:latin typeface="+mj-lt"/>
              </a:rPr>
              <a:t>f documentation was provided in a prior year, it does not need to be submitted again</a:t>
            </a:r>
          </a:p>
          <a:p>
            <a:endParaRPr lang="en-US" dirty="0">
              <a:latin typeface="+mj-lt"/>
            </a:endParaRPr>
          </a:p>
        </p:txBody>
      </p:sp>
    </p:spTree>
    <p:extLst>
      <p:ext uri="{BB962C8B-B14F-4D97-AF65-F5344CB8AC3E}">
        <p14:creationId xmlns:p14="http://schemas.microsoft.com/office/powerpoint/2010/main" val="572915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ECC98D-BDA2-4C1E-BA52-B10777E554BF}"/>
              </a:ext>
            </a:extLst>
          </p:cNvPr>
          <p:cNvSpPr>
            <a:spLocks noGrp="1"/>
          </p:cNvSpPr>
          <p:nvPr>
            <p:ph type="ftr" sz="quarter" idx="10"/>
          </p:nvPr>
        </p:nvSpPr>
        <p:spPr/>
        <p:txBody>
          <a:bodyPr/>
          <a:lstStyle/>
          <a:p>
            <a:r>
              <a:rPr lang="en-US">
                <a:solidFill>
                  <a:srgbClr val="B5B4B4"/>
                </a:solidFill>
              </a:rPr>
              <a:t>CONFIDENTIAL – DO NOT DISTRIBUTE</a:t>
            </a:r>
            <a:endParaRPr lang="en-US" dirty="0">
              <a:solidFill>
                <a:srgbClr val="B5B4B4"/>
              </a:solidFill>
            </a:endParaRPr>
          </a:p>
        </p:txBody>
      </p:sp>
      <p:sp>
        <p:nvSpPr>
          <p:cNvPr id="11" name="Text Placeholder 10">
            <a:extLst>
              <a:ext uri="{FF2B5EF4-FFF2-40B4-BE49-F238E27FC236}">
                <a16:creationId xmlns:a16="http://schemas.microsoft.com/office/drawing/2014/main" id="{DF003728-A833-427A-AF95-3756AB03498F}"/>
              </a:ext>
            </a:extLst>
          </p:cNvPr>
          <p:cNvSpPr>
            <a:spLocks noGrp="1"/>
          </p:cNvSpPr>
          <p:nvPr>
            <p:ph type="body" sz="quarter" idx="4294967295"/>
          </p:nvPr>
        </p:nvSpPr>
        <p:spPr>
          <a:xfrm>
            <a:off x="57150" y="513184"/>
            <a:ext cx="12134850" cy="6344816"/>
          </a:xfrm>
        </p:spPr>
        <p:txBody>
          <a:bodyPr>
            <a:normAutofit/>
          </a:bodyPr>
          <a:lstStyle/>
          <a:p>
            <a:pPr marL="228600" indent="0">
              <a:lnSpc>
                <a:spcPct val="100000"/>
              </a:lnSpc>
              <a:spcBef>
                <a:spcPts val="0"/>
              </a:spcBef>
              <a:spcAft>
                <a:spcPts val="0"/>
              </a:spcAft>
              <a:buNone/>
            </a:pPr>
            <a:r>
              <a:rPr lang="en-US" sz="3200" b="1" dirty="0">
                <a:solidFill>
                  <a:srgbClr val="FF0000"/>
                </a:solidFill>
                <a:latin typeface="Arial" panose="020B0604020202020204" pitchFamily="34" charset="0"/>
                <a:cs typeface="Arial" panose="020B0604020202020204" pitchFamily="34" charset="0"/>
              </a:rPr>
              <a:t>In the midst of the current COVID-19 pandemic, getting a flu vaccine this fall is more important than ever to: </a:t>
            </a:r>
          </a:p>
          <a:p>
            <a:pPr marL="228600" indent="0">
              <a:lnSpc>
                <a:spcPct val="100000"/>
              </a:lnSpc>
              <a:spcBef>
                <a:spcPts val="0"/>
              </a:spcBef>
              <a:spcAft>
                <a:spcPts val="0"/>
              </a:spcAft>
              <a:buNone/>
            </a:pPr>
            <a:endParaRPr lang="en-US" sz="3200" b="1" dirty="0">
              <a:latin typeface="Arial" panose="020B0604020202020204" pitchFamily="34" charset="0"/>
              <a:cs typeface="Arial" panose="020B0604020202020204" pitchFamily="34" charset="0"/>
            </a:endParaRPr>
          </a:p>
          <a:p>
            <a:pPr>
              <a:lnSpc>
                <a:spcPct val="100000"/>
              </a:lnSpc>
              <a:spcBef>
                <a:spcPts val="0"/>
              </a:spcBef>
              <a:spcAft>
                <a:spcPts val="1200"/>
              </a:spcAft>
            </a:pPr>
            <a:r>
              <a:rPr lang="en-US" dirty="0">
                <a:latin typeface="Arial" panose="020B0604020202020204" pitchFamily="34" charset="0"/>
                <a:cs typeface="Arial" panose="020B0604020202020204" pitchFamily="34" charset="0"/>
              </a:rPr>
              <a:t>protect yourself, your vulnerable patients, your family and your             co-workers from:</a:t>
            </a:r>
          </a:p>
          <a:p>
            <a:pPr lvl="1">
              <a:lnSpc>
                <a:spcPct val="100000"/>
              </a:lnSpc>
              <a:spcBef>
                <a:spcPts val="0"/>
              </a:spcBef>
              <a:spcAft>
                <a:spcPts val="1200"/>
              </a:spcAft>
            </a:pPr>
            <a:r>
              <a:rPr lang="en-US" dirty="0">
                <a:latin typeface="Arial" panose="020B0604020202020204" pitchFamily="34" charset="0"/>
                <a:cs typeface="Arial" panose="020B0604020202020204" pitchFamily="34" charset="0"/>
              </a:rPr>
              <a:t>the morbidity and mortality associated with influenza</a:t>
            </a:r>
          </a:p>
          <a:p>
            <a:pPr lvl="1">
              <a:lnSpc>
                <a:spcPct val="100000"/>
              </a:lnSpc>
              <a:spcBef>
                <a:spcPts val="0"/>
              </a:spcBef>
              <a:spcAft>
                <a:spcPts val="1200"/>
              </a:spcAft>
            </a:pPr>
            <a:r>
              <a:rPr lang="en-US" sz="2800" dirty="0">
                <a:latin typeface="Arial" panose="020B0604020202020204" pitchFamily="34" charset="0"/>
                <a:cs typeface="Arial" panose="020B0604020202020204" pitchFamily="34" charset="0"/>
              </a:rPr>
              <a:t>the increased risks associated with co-infection with influenza and COVID-19.</a:t>
            </a:r>
          </a:p>
          <a:p>
            <a:pPr marL="228600" indent="0" algn="ctr">
              <a:lnSpc>
                <a:spcPct val="100000"/>
              </a:lnSpc>
              <a:spcBef>
                <a:spcPts val="0"/>
              </a:spcBef>
              <a:spcAft>
                <a:spcPts val="1200"/>
              </a:spcAft>
              <a:buNone/>
            </a:pPr>
            <a:r>
              <a:rPr lang="en-US" dirty="0">
                <a:latin typeface="Arial" panose="020B0604020202020204" pitchFamily="34" charset="0"/>
                <a:cs typeface="Arial" panose="020B0604020202020204" pitchFamily="34" charset="0"/>
              </a:rPr>
              <a:t>and</a:t>
            </a:r>
          </a:p>
          <a:p>
            <a:pPr>
              <a:lnSpc>
                <a:spcPct val="100000"/>
              </a:lnSpc>
              <a:spcBef>
                <a:spcPts val="0"/>
              </a:spcBef>
            </a:pPr>
            <a:r>
              <a:rPr lang="en-US" dirty="0">
                <a:latin typeface="Arial" panose="020B0604020202020204" pitchFamily="34" charset="0"/>
                <a:cs typeface="Arial" panose="020B0604020202020204" pitchFamily="34" charset="0"/>
              </a:rPr>
              <a:t>reduce the strain on healthcare systems responding to the COVID-19 pandemic.</a:t>
            </a:r>
          </a:p>
        </p:txBody>
      </p:sp>
    </p:spTree>
    <p:extLst>
      <p:ext uri="{BB962C8B-B14F-4D97-AF65-F5344CB8AC3E}">
        <p14:creationId xmlns:p14="http://schemas.microsoft.com/office/powerpoint/2010/main" val="2949164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r>
              <a:rPr lang="en-US" dirty="0"/>
              <a:t>Who are Healthcare Personnel?</a:t>
            </a:r>
            <a:endParaRPr lang="en-US" sz="4800" b="1" dirty="0"/>
          </a:p>
        </p:txBody>
      </p:sp>
      <p:sp>
        <p:nvSpPr>
          <p:cNvPr id="5" name="Content Placeholder 4"/>
          <p:cNvSpPr>
            <a:spLocks noGrp="1"/>
          </p:cNvSpPr>
          <p:nvPr>
            <p:ph type="body" sz="quarter" idx="13"/>
            <p:custDataLst>
              <p:tags r:id="rId2"/>
            </p:custDataLst>
          </p:nvPr>
        </p:nvSpPr>
        <p:spPr>
          <a:xfrm>
            <a:off x="4475748" y="2069604"/>
            <a:ext cx="6891266" cy="4011722"/>
          </a:xfrm>
        </p:spPr>
        <p:txBody>
          <a:bodyPr anchor="ctr">
            <a:noAutofit/>
          </a:bodyPr>
          <a:lstStyle/>
          <a:p>
            <a:pPr marL="228600" indent="0">
              <a:buNone/>
            </a:pPr>
            <a:r>
              <a:rPr lang="en-US" sz="3200" dirty="0">
                <a:latin typeface="Corbel" panose="020B0503020204020204" pitchFamily="34" charset="0"/>
              </a:rPr>
              <a:t>Physicians, nurses, nursing assistants, therapists, technicians, EMS, dental personnel, pharmacists, information technology, autopsy personnel, students, trainees, clerical, dietary, housekeeping, laundry, security, maintenance, admin, billing, volunteers, contractual staff…in other words: YOU!</a:t>
            </a:r>
          </a:p>
          <a:p>
            <a:pPr marL="228600" indent="0">
              <a:buNone/>
            </a:pPr>
            <a:endParaRPr lang="en-US" sz="2800" dirty="0">
              <a:latin typeface="+mj-lt"/>
            </a:endParaRPr>
          </a:p>
        </p:txBody>
      </p:sp>
      <p:pic>
        <p:nvPicPr>
          <p:cNvPr id="6" name="Picture 5"/>
          <p:cNvPicPr>
            <a:picLocks noChangeAspect="1"/>
          </p:cNvPicPr>
          <p:nvPr/>
        </p:nvPicPr>
        <p:blipFill>
          <a:blip r:embed="rId5"/>
          <a:stretch>
            <a:fillRect/>
          </a:stretch>
        </p:blipFill>
        <p:spPr>
          <a:xfrm>
            <a:off x="914399" y="1739446"/>
            <a:ext cx="3272590" cy="4447449"/>
          </a:xfrm>
          <a:prstGeom prst="rect">
            <a:avLst/>
          </a:prstGeom>
        </p:spPr>
      </p:pic>
    </p:spTree>
    <p:extLst>
      <p:ext uri="{BB962C8B-B14F-4D97-AF65-F5344CB8AC3E}">
        <p14:creationId xmlns:p14="http://schemas.microsoft.com/office/powerpoint/2010/main" val="2370855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endParaRPr lang="en-US" sz="4800" b="1" dirty="0"/>
          </a:p>
        </p:txBody>
      </p:sp>
      <p:sp>
        <p:nvSpPr>
          <p:cNvPr id="7" name="TextBox 6"/>
          <p:cNvSpPr txBox="1"/>
          <p:nvPr/>
        </p:nvSpPr>
        <p:spPr>
          <a:xfrm>
            <a:off x="364389" y="1917032"/>
            <a:ext cx="11416278" cy="3785652"/>
          </a:xfrm>
          <a:prstGeom prst="rect">
            <a:avLst/>
          </a:prstGeom>
          <a:noFill/>
        </p:spPr>
        <p:txBody>
          <a:bodyPr wrap="square" rtlCol="0">
            <a:spAutoFit/>
          </a:bodyPr>
          <a:lstStyle/>
          <a:p>
            <a:r>
              <a:rPr lang="en-US" sz="4800" dirty="0"/>
              <a:t>The U.S. Centers for Disease Control and Prevention (CDC) recommends that </a:t>
            </a:r>
            <a:r>
              <a:rPr lang="en-US" sz="4800" u="sng" dirty="0"/>
              <a:t>ALL</a:t>
            </a:r>
            <a:r>
              <a:rPr lang="en-US" sz="4800" dirty="0"/>
              <a:t> healthcare personnel receive an influenza vaccination yearly.</a:t>
            </a:r>
            <a:endParaRPr lang="en-US" sz="4800" u="sng" dirty="0"/>
          </a:p>
          <a:p>
            <a:endParaRPr lang="en-US" sz="4800" dirty="0"/>
          </a:p>
        </p:txBody>
      </p:sp>
    </p:spTree>
    <p:extLst>
      <p:ext uri="{BB962C8B-B14F-4D97-AF65-F5344CB8AC3E}">
        <p14:creationId xmlns:p14="http://schemas.microsoft.com/office/powerpoint/2010/main" val="133539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64389" y="186612"/>
            <a:ext cx="11416278" cy="1211365"/>
          </a:xfrm>
        </p:spPr>
        <p:txBody>
          <a:bodyPr>
            <a:normAutofit/>
          </a:bodyPr>
          <a:lstStyle/>
          <a:p>
            <a:r>
              <a:rPr lang="en-US" b="1" dirty="0"/>
              <a:t>The Facts: Influenza</a:t>
            </a:r>
            <a:endParaRPr lang="en-US" sz="4800" b="1" dirty="0"/>
          </a:p>
        </p:txBody>
      </p:sp>
      <p:sp>
        <p:nvSpPr>
          <p:cNvPr id="7" name="TextBox 6"/>
          <p:cNvSpPr txBox="1"/>
          <p:nvPr/>
        </p:nvSpPr>
        <p:spPr>
          <a:xfrm>
            <a:off x="6458" y="1524000"/>
            <a:ext cx="6769767" cy="4970591"/>
          </a:xfrm>
          <a:prstGeom prst="rect">
            <a:avLst/>
          </a:prstGeom>
          <a:noFill/>
        </p:spPr>
        <p:txBody>
          <a:bodyPr wrap="square" rtlCol="0">
            <a:spAutoFit/>
          </a:bodyPr>
          <a:lstStyle/>
          <a:p>
            <a:pPr marL="457200" lvl="0" indent="-457200" fontAlgn="base">
              <a:spcAft>
                <a:spcPts val="600"/>
              </a:spcAft>
              <a:buFont typeface="Arial" panose="020B0604020202020204" pitchFamily="34" charset="0"/>
              <a:buChar char="•"/>
            </a:pPr>
            <a:r>
              <a:rPr lang="en-US" altLang="en-US" sz="2600" kern="0" dirty="0">
                <a:latin typeface="Corbel"/>
              </a:rPr>
              <a:t>Seasonal flu accounts for up to a quarter million hospitalizations and 40,000-80,000 deaths, including children and babies, per year in the U.S.</a:t>
            </a:r>
          </a:p>
          <a:p>
            <a:pPr marL="457200" lvl="0" indent="-457200" fontAlgn="base">
              <a:spcAft>
                <a:spcPts val="600"/>
              </a:spcAft>
              <a:buFont typeface="Arial" panose="020B0604020202020204" pitchFamily="34" charset="0"/>
              <a:buChar char="•"/>
            </a:pPr>
            <a:r>
              <a:rPr lang="en-US" altLang="en-US" sz="2600" kern="0" dirty="0">
                <a:latin typeface="Corbel"/>
              </a:rPr>
              <a:t>It is not possible to predict when or how severe the next flu epidemic or pandemic will be.</a:t>
            </a:r>
          </a:p>
          <a:p>
            <a:pPr marL="457200" lvl="0" indent="-457200" fontAlgn="base">
              <a:spcAft>
                <a:spcPts val="600"/>
              </a:spcAft>
              <a:buFont typeface="Arial" panose="020B0604020202020204" pitchFamily="34" charset="0"/>
              <a:buChar char="•"/>
            </a:pPr>
            <a:r>
              <a:rPr lang="en-US" altLang="en-US" sz="2600" kern="0" dirty="0">
                <a:latin typeface="Corbel"/>
              </a:rPr>
              <a:t>Although vaccination rates among healthcare personnel are only 50-80% nationally, the rate at UW Medicine has been much higher (approximately 95%)!</a:t>
            </a:r>
          </a:p>
          <a:p>
            <a:endParaRPr lang="en-US" sz="1600" dirty="0"/>
          </a:p>
        </p:txBody>
      </p:sp>
      <p:pic>
        <p:nvPicPr>
          <p:cNvPr id="5" name="Picture Placeholder 2"/>
          <p:cNvPicPr>
            <a:picLocks noChangeAspect="1"/>
          </p:cNvPicPr>
          <p:nvPr/>
        </p:nvPicPr>
        <p:blipFill>
          <a:blip r:embed="rId4"/>
          <a:srcRect l="12956" r="12956"/>
          <a:stretch>
            <a:fillRect/>
          </a:stretch>
        </p:blipFill>
        <p:spPr>
          <a:xfrm>
            <a:off x="6769767" y="593558"/>
            <a:ext cx="4849287" cy="5599310"/>
          </a:xfrm>
          <a:prstGeom prst="rect">
            <a:avLst/>
          </a:prstGeom>
        </p:spPr>
      </p:pic>
    </p:spTree>
    <p:extLst>
      <p:ext uri="{BB962C8B-B14F-4D97-AF65-F5344CB8AC3E}">
        <p14:creationId xmlns:p14="http://schemas.microsoft.com/office/powerpoint/2010/main" val="421811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r>
              <a:rPr lang="en-US" b="1" dirty="0"/>
              <a:t>The Facts: Patient Safety</a:t>
            </a:r>
            <a:endParaRPr lang="en-US" sz="4800" b="1" dirty="0"/>
          </a:p>
        </p:txBody>
      </p:sp>
      <p:sp>
        <p:nvSpPr>
          <p:cNvPr id="7" name="TextBox 6"/>
          <p:cNvSpPr txBox="1"/>
          <p:nvPr/>
        </p:nvSpPr>
        <p:spPr>
          <a:xfrm>
            <a:off x="0" y="1314097"/>
            <a:ext cx="6416841" cy="5262979"/>
          </a:xfrm>
          <a:prstGeom prst="rect">
            <a:avLst/>
          </a:prstGeom>
          <a:noFill/>
        </p:spPr>
        <p:txBody>
          <a:bodyPr wrap="square" rtlCol="0">
            <a:spAutoFit/>
          </a:bodyPr>
          <a:lstStyle/>
          <a:p>
            <a:pPr marL="342900" lvl="0" indent="-342900" fontAlgn="base">
              <a:spcBef>
                <a:spcPct val="20000"/>
              </a:spcBef>
              <a:spcAft>
                <a:spcPct val="0"/>
              </a:spcAft>
            </a:pPr>
            <a:endParaRPr lang="en-US" altLang="en-US" sz="2800" kern="0" dirty="0">
              <a:latin typeface="Corbel"/>
            </a:endParaRPr>
          </a:p>
          <a:p>
            <a:pPr marL="457200" lvl="0" indent="-457200" fontAlgn="base">
              <a:spcAft>
                <a:spcPct val="0"/>
              </a:spcAft>
              <a:buFont typeface="Arial" panose="020B0604020202020204" pitchFamily="34" charset="0"/>
              <a:buChar char="•"/>
            </a:pPr>
            <a:r>
              <a:rPr lang="en-US" altLang="en-US" sz="2800" kern="0" dirty="0">
                <a:latin typeface="Corbel"/>
              </a:rPr>
              <a:t>Influenza outbreaks in hospitals have been linked to low vaccination rates among healthcare personnel.</a:t>
            </a:r>
          </a:p>
          <a:p>
            <a:pPr marL="342900" lvl="0" indent="-342900" fontAlgn="base">
              <a:spcAft>
                <a:spcPct val="0"/>
              </a:spcAft>
              <a:buFont typeface="Arial" pitchFamily="34" charset="0"/>
              <a:buChar char="•"/>
            </a:pPr>
            <a:endParaRPr lang="en-US" altLang="en-US" sz="2800" kern="0" dirty="0">
              <a:latin typeface="Corbel"/>
            </a:endParaRPr>
          </a:p>
          <a:p>
            <a:pPr marL="342900" lvl="0" indent="-342900" fontAlgn="base">
              <a:spcAft>
                <a:spcPct val="0"/>
              </a:spcAft>
              <a:buFont typeface="Arial" pitchFamily="34" charset="0"/>
              <a:buChar char="•"/>
            </a:pPr>
            <a:r>
              <a:rPr lang="en-US" altLang="en-US" sz="2800" kern="0" dirty="0">
                <a:latin typeface="Corbel"/>
              </a:rPr>
              <a:t>Up to a quarter of healthcare personnel get infected in a season.</a:t>
            </a:r>
          </a:p>
          <a:p>
            <a:pPr marL="342900" lvl="0" indent="-342900" fontAlgn="base">
              <a:spcAft>
                <a:spcPct val="0"/>
              </a:spcAft>
              <a:buFont typeface="Arial" pitchFamily="34" charset="0"/>
              <a:buChar char="•"/>
            </a:pPr>
            <a:endParaRPr lang="en-US" altLang="en-US" sz="2800" kern="0" dirty="0">
              <a:latin typeface="Corbel"/>
            </a:endParaRPr>
          </a:p>
          <a:p>
            <a:pPr marL="342900" lvl="0" indent="-342900" fontAlgn="base">
              <a:spcAft>
                <a:spcPct val="0"/>
              </a:spcAft>
              <a:buFont typeface="Arial" pitchFamily="34" charset="0"/>
              <a:buChar char="•"/>
            </a:pPr>
            <a:r>
              <a:rPr lang="en-US" altLang="en-US" sz="2800" kern="0" dirty="0">
                <a:latin typeface="Corbel"/>
              </a:rPr>
              <a:t>Illness may be mild but can still be transmitted to others, including our vulnerable patients.</a:t>
            </a:r>
          </a:p>
          <a:p>
            <a:endParaRPr lang="en-US" sz="2800" dirty="0"/>
          </a:p>
        </p:txBody>
      </p:sp>
      <p:pic>
        <p:nvPicPr>
          <p:cNvPr id="6" name="Picture 5"/>
          <p:cNvPicPr>
            <a:picLocks noChangeAspect="1"/>
          </p:cNvPicPr>
          <p:nvPr/>
        </p:nvPicPr>
        <p:blipFill>
          <a:blip r:embed="rId4"/>
          <a:stretch>
            <a:fillRect/>
          </a:stretch>
        </p:blipFill>
        <p:spPr>
          <a:xfrm>
            <a:off x="7001042" y="1568114"/>
            <a:ext cx="4898492" cy="3260559"/>
          </a:xfrm>
          <a:prstGeom prst="rect">
            <a:avLst/>
          </a:prstGeom>
        </p:spPr>
      </p:pic>
    </p:spTree>
    <p:extLst>
      <p:ext uri="{BB962C8B-B14F-4D97-AF65-F5344CB8AC3E}">
        <p14:creationId xmlns:p14="http://schemas.microsoft.com/office/powerpoint/2010/main" val="3384546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gn="ctr"/>
            <a:r>
              <a:rPr lang="en-US" b="1" dirty="0"/>
              <a:t>How Does Vaccination Help?</a:t>
            </a:r>
            <a:endParaRPr lang="en-US" sz="4800" b="1" dirty="0"/>
          </a:p>
        </p:txBody>
      </p:sp>
      <p:sp>
        <p:nvSpPr>
          <p:cNvPr id="7" name="TextBox 6"/>
          <p:cNvSpPr txBox="1"/>
          <p:nvPr/>
        </p:nvSpPr>
        <p:spPr>
          <a:xfrm>
            <a:off x="0" y="1699108"/>
            <a:ext cx="6873240" cy="4555093"/>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latin typeface="Corbel" panose="020B0503020204020204" pitchFamily="34" charset="0"/>
              </a:rPr>
              <a:t>Getting immunized is the most effective way to protect your patients, co-workers, family and yourself.</a:t>
            </a:r>
          </a:p>
          <a:p>
            <a:pPr marL="457200" indent="-457200">
              <a:buFont typeface="Arial" panose="020B0604020202020204" pitchFamily="34" charset="0"/>
              <a:buChar char="•"/>
            </a:pPr>
            <a:r>
              <a:rPr lang="en-US" sz="2800" dirty="0">
                <a:latin typeface="Corbel" panose="020B0503020204020204" pitchFamily="34" charset="0"/>
              </a:rPr>
              <a:t>When more people in a population get vaccinated, it protects those who are at greatest risk and who don’t have intact immune systems, such as babies, the elderly, and people who are immunocompromised or with chronic underlying medical conditions.</a:t>
            </a:r>
          </a:p>
        </p:txBody>
      </p:sp>
      <p:pic>
        <p:nvPicPr>
          <p:cNvPr id="8" name="Picture 7"/>
          <p:cNvPicPr>
            <a:picLocks noChangeAspect="1"/>
          </p:cNvPicPr>
          <p:nvPr/>
        </p:nvPicPr>
        <p:blipFill>
          <a:blip r:embed="rId4"/>
          <a:stretch>
            <a:fillRect/>
          </a:stretch>
        </p:blipFill>
        <p:spPr>
          <a:xfrm>
            <a:off x="6873240" y="1939615"/>
            <a:ext cx="4907427" cy="4591585"/>
          </a:xfrm>
          <a:prstGeom prst="rect">
            <a:avLst/>
          </a:prstGeom>
        </p:spPr>
      </p:pic>
    </p:spTree>
    <p:extLst>
      <p:ext uri="{BB962C8B-B14F-4D97-AF65-F5344CB8AC3E}">
        <p14:creationId xmlns:p14="http://schemas.microsoft.com/office/powerpoint/2010/main" val="30221590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quot;/&gt;&lt;lineCharCount val=&quot;14&quot;/&gt;&lt;lineCharCount val=&quot;38&quot;/&gt;&lt;lineCharCount val=&quot;14&quot;/&gt;&lt;lineCharCount val=&quot;41&quot;/&gt;&lt;lineCharCount val=&quot;34&quot;/&gt;&lt;lineCharCount val=&quot;21&quot;/&gt;&lt;lineCharCount val=&quot;30&quot;/&gt;&lt;lineCharCount val=&quot;27&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quot;/&gt;&lt;lineCharCount val=&quot;14&quot;/&gt;&lt;lineCharCount val=&quot;38&quot;/&gt;&lt;lineCharCount val=&quot;14&quot;/&gt;&lt;lineCharCount val=&quot;41&quot;/&gt;&lt;lineCharCount val=&quot;34&quot;/&gt;&lt;lineCharCount val=&quot;21&quot;/&gt;&lt;lineCharCount val=&quot;30&quot;/&gt;&lt;lineCharCount val=&quot;27&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quot;/&gt;&lt;lineCharCount val=&quot;14&quot;/&gt;&lt;lineCharCount val=&quot;38&quot;/&gt;&lt;lineCharCount val=&quot;14&quot;/&gt;&lt;lineCharCount val=&quot;41&quot;/&gt;&lt;lineCharCount val=&quot;34&quot;/&gt;&lt;lineCharCount val=&quot;21&quot;/&gt;&lt;lineCharCount val=&quot;30&quot;/&gt;&lt;lineCharCount val=&quot;27&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heme/theme1.xml><?xml version="1.0" encoding="utf-8"?>
<a:theme xmlns:a="http://schemas.openxmlformats.org/drawingml/2006/main" name="Whit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M_PowerPoint_Template_3" id="{14C561A3-933A-2B4E-A955-88FE6BC96650}" vid="{60DDCB24-7F75-FB40-B083-0C3F54D99862}"/>
    </a:ext>
  </a:extLst>
</a:theme>
</file>

<file path=ppt/theme/theme2.xml><?xml version="1.0" encoding="utf-8"?>
<a:theme xmlns:a="http://schemas.openxmlformats.org/drawingml/2006/main" name="Grey Highligh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M_PowerPoint_Template_3" id="{14C561A3-933A-2B4E-A955-88FE6BC96650}" vid="{DCD0658E-F6B3-7E41-9B53-E38E2153B61A}"/>
    </a:ext>
  </a:extLst>
</a:theme>
</file>

<file path=ppt/theme/theme3.xml><?xml version="1.0" encoding="utf-8"?>
<a:theme xmlns:a="http://schemas.openxmlformats.org/drawingml/2006/main" name="Purple Highlight Theme">
  <a:themeElements>
    <a:clrScheme name="Custom 11">
      <a:dk1>
        <a:srgbClr val="FFFFFF"/>
      </a:dk1>
      <a:lt1>
        <a:srgbClr val="2E2061"/>
      </a:lt1>
      <a:dk2>
        <a:srgbClr val="333C47"/>
      </a:dk2>
      <a:lt2>
        <a:srgbClr val="333F50"/>
      </a:lt2>
      <a:accent1>
        <a:srgbClr val="50637C"/>
      </a:accent1>
      <a:accent2>
        <a:srgbClr val="34246C"/>
      </a:accent2>
      <a:accent3>
        <a:srgbClr val="6C2B69"/>
      </a:accent3>
      <a:accent4>
        <a:srgbClr val="FFD966"/>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M_PowerPoint_Template_3" id="{14C561A3-933A-2B4E-A955-88FE6BC96650}" vid="{7188B3DD-D22F-9849-8AC5-DA7A84D67DB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White Theme</Template>
  <TotalTime>599</TotalTime>
  <Words>1594</Words>
  <Application>Microsoft Office PowerPoint</Application>
  <PresentationFormat>Widescreen</PresentationFormat>
  <Paragraphs>175</Paragraphs>
  <Slides>23</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Calibri</vt:lpstr>
      <vt:lpstr>Calibri Light</vt:lpstr>
      <vt:lpstr>Corbel</vt:lpstr>
      <vt:lpstr>Encode Sans Normal Medium</vt:lpstr>
      <vt:lpstr>Open Sans</vt:lpstr>
      <vt:lpstr>White Theme</vt:lpstr>
      <vt:lpstr>Grey Highlight Theme</vt:lpstr>
      <vt:lpstr>Purple Highlight Theme</vt:lpstr>
      <vt:lpstr>        UW Medicine Employee Health  Influenza Vaccination Program  2020-2021 </vt:lpstr>
      <vt:lpstr>Influenza Prevention &amp; Vaccination</vt:lpstr>
      <vt:lpstr>UW Medicine Policy</vt:lpstr>
      <vt:lpstr>PowerPoint Presentation</vt:lpstr>
      <vt:lpstr>Who are Healthcare Personnel?</vt:lpstr>
      <vt:lpstr>PowerPoint Presentation</vt:lpstr>
      <vt:lpstr>The Facts: Influenza</vt:lpstr>
      <vt:lpstr>The Facts: Patient Safety</vt:lpstr>
      <vt:lpstr>How Does Vaccination Help?</vt:lpstr>
      <vt:lpstr>Impact of Employee Vaccination</vt:lpstr>
      <vt:lpstr>UW Medicine Commitment</vt:lpstr>
      <vt:lpstr>Why Do I Need to Be Vaccinated Every Year?</vt:lpstr>
      <vt:lpstr>PowerPoint Presentation</vt:lpstr>
      <vt:lpstr>What are The Side Effects of Flu Vaccination </vt:lpstr>
      <vt:lpstr> What About Preservatives in the Vaccine?</vt:lpstr>
      <vt:lpstr>What About Guillan-Barre Syndrome?</vt:lpstr>
      <vt:lpstr>Can’t I Take TAMIFLU® If I Get Sick?</vt:lpstr>
      <vt:lpstr>Who Should Not Be Vaccinated</vt:lpstr>
      <vt:lpstr>Medical Contraindications to Vaccination</vt:lpstr>
      <vt:lpstr>What Else Can I Do To Prevent Acquiring and Transmitting   Influenza in the Community?</vt:lpstr>
      <vt:lpstr>UW Medicine Policy</vt:lpstr>
      <vt:lpstr>What Happens If I Don’t Participate in the                       UW Medicine Influenza Vaccination Program?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UW Medicine Employee Health  Influenza Vaccination Program  2020-2021</dc:title>
  <dc:creator>Strand, Katherine E</dc:creator>
  <cp:lastModifiedBy>Faye F. Russell</cp:lastModifiedBy>
  <cp:revision>5</cp:revision>
  <cp:lastPrinted>2018-05-21T22:22:14Z</cp:lastPrinted>
  <dcterms:created xsi:type="dcterms:W3CDTF">2018-05-24T22:44:14Z</dcterms:created>
  <dcterms:modified xsi:type="dcterms:W3CDTF">2020-09-11T21:41:42Z</dcterms:modified>
</cp:coreProperties>
</file>