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300" r:id="rId2"/>
    <p:sldId id="286" r:id="rId3"/>
    <p:sldId id="296" r:id="rId4"/>
    <p:sldId id="287" r:id="rId5"/>
    <p:sldId id="313" r:id="rId6"/>
    <p:sldId id="288" r:id="rId7"/>
    <p:sldId id="295" r:id="rId8"/>
    <p:sldId id="301" r:id="rId9"/>
    <p:sldId id="302" r:id="rId10"/>
    <p:sldId id="303" r:id="rId11"/>
    <p:sldId id="304" r:id="rId12"/>
    <p:sldId id="289" r:id="rId13"/>
    <p:sldId id="290" r:id="rId14"/>
    <p:sldId id="297" r:id="rId15"/>
    <p:sldId id="291" r:id="rId16"/>
    <p:sldId id="299" r:id="rId17"/>
    <p:sldId id="298" r:id="rId18"/>
    <p:sldId id="305" r:id="rId19"/>
    <p:sldId id="330" r:id="rId20"/>
    <p:sldId id="331" r:id="rId21"/>
    <p:sldId id="306" r:id="rId22"/>
    <p:sldId id="333" r:id="rId23"/>
    <p:sldId id="332" r:id="rId24"/>
    <p:sldId id="293" r:id="rId25"/>
    <p:sldId id="322" r:id="rId26"/>
    <p:sldId id="309" r:id="rId27"/>
    <p:sldId id="334" r:id="rId28"/>
    <p:sldId id="315" r:id="rId29"/>
    <p:sldId id="316" r:id="rId30"/>
    <p:sldId id="317" r:id="rId31"/>
    <p:sldId id="323" r:id="rId32"/>
    <p:sldId id="324" r:id="rId33"/>
    <p:sldId id="310" r:id="rId34"/>
    <p:sldId id="311" r:id="rId35"/>
    <p:sldId id="314" r:id="rId36"/>
    <p:sldId id="325" r:id="rId37"/>
    <p:sldId id="326" r:id="rId38"/>
    <p:sldId id="327" r:id="rId39"/>
    <p:sldId id="328" r:id="rId40"/>
    <p:sldId id="329" r:id="rId41"/>
    <p:sldId id="307" r:id="rId42"/>
    <p:sldId id="318" r:id="rId43"/>
    <p:sldId id="319" r:id="rId44"/>
    <p:sldId id="292" r:id="rId45"/>
    <p:sldId id="276" r:id="rId46"/>
    <p:sldId id="277" r:id="rId47"/>
    <p:sldId id="278" r:id="rId48"/>
    <p:sldId id="279" r:id="rId49"/>
    <p:sldId id="294" r:id="rId50"/>
    <p:sldId id="320" r:id="rId51"/>
    <p:sldId id="321" r:id="rId52"/>
    <p:sldId id="335" r:id="rId53"/>
    <p:sldId id="337" r:id="rId54"/>
    <p:sldId id="336" r:id="rId55"/>
    <p:sldId id="340" r:id="rId56"/>
    <p:sldId id="339" r:id="rId57"/>
    <p:sldId id="338" r:id="rId58"/>
    <p:sldId id="341" r:id="rId59"/>
    <p:sldId id="342" r:id="rId60"/>
    <p:sldId id="343" r:id="rId61"/>
    <p:sldId id="344" r:id="rId62"/>
    <p:sldId id="345" r:id="rId63"/>
    <p:sldId id="347" r:id="rId64"/>
    <p:sldId id="348" r:id="rId65"/>
    <p:sldId id="358" r:id="rId66"/>
    <p:sldId id="357" r:id="rId67"/>
    <p:sldId id="349" r:id="rId68"/>
    <p:sldId id="350" r:id="rId69"/>
    <p:sldId id="351" r:id="rId70"/>
    <p:sldId id="352" r:id="rId71"/>
    <p:sldId id="353" r:id="rId72"/>
    <p:sldId id="354" r:id="rId73"/>
    <p:sldId id="355" r:id="rId74"/>
    <p:sldId id="356" r:id="rId75"/>
    <p:sldId id="346" r:id="rId7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4B724-243E-4D1D-9AFB-4622ED20B070}" v="21" dt="2019-08-21T05:23:13.066"/>
    <p1510:client id="{8AB17D44-0B88-4A44-83A3-535349F69772}" v="67" dt="2019-08-21T06:24:28.0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de Flowers" userId="e0f4832c352e4143" providerId="LiveId" clId="{8AB17D44-0B88-4A44-83A3-535349F69772}"/>
    <pc:docChg chg="undo redo custSel mod addSld delSld modSld sldOrd">
      <pc:chgData name="Wade Flowers" userId="e0f4832c352e4143" providerId="LiveId" clId="{8AB17D44-0B88-4A44-83A3-535349F69772}" dt="2019-08-21T06:24:56.216" v="33515" actId="20577"/>
      <pc:docMkLst>
        <pc:docMk/>
      </pc:docMkLst>
      <pc:sldChg chg="modSp del">
        <pc:chgData name="Wade Flowers" userId="e0f4832c352e4143" providerId="LiveId" clId="{8AB17D44-0B88-4A44-83A3-535349F69772}" dt="2019-08-20T05:33:21.053" v="22312" actId="2696"/>
        <pc:sldMkLst>
          <pc:docMk/>
          <pc:sldMk cId="4120918253" sldId="256"/>
        </pc:sldMkLst>
        <pc:spChg chg="mod">
          <ac:chgData name="Wade Flowers" userId="e0f4832c352e4143" providerId="LiveId" clId="{8AB17D44-0B88-4A44-83A3-535349F69772}" dt="2019-08-20T05:29:56.834" v="22306" actId="20577"/>
          <ac:spMkLst>
            <pc:docMk/>
            <pc:sldMk cId="4120918253" sldId="256"/>
            <ac:spMk id="3" creationId="{00000000-0000-0000-0000-000000000000}"/>
          </ac:spMkLst>
        </pc:spChg>
      </pc:sldChg>
      <pc:sldChg chg="modSp del">
        <pc:chgData name="Wade Flowers" userId="e0f4832c352e4143" providerId="LiveId" clId="{8AB17D44-0B88-4A44-83A3-535349F69772}" dt="2019-08-20T05:33:21.327" v="22313" actId="2696"/>
        <pc:sldMkLst>
          <pc:docMk/>
          <pc:sldMk cId="1817281871" sldId="257"/>
        </pc:sldMkLst>
        <pc:spChg chg="mod">
          <ac:chgData name="Wade Flowers" userId="e0f4832c352e4143" providerId="LiveId" clId="{8AB17D44-0B88-4A44-83A3-535349F69772}" dt="2019-08-16T04:57:26.860" v="20637" actId="313"/>
          <ac:spMkLst>
            <pc:docMk/>
            <pc:sldMk cId="1817281871" sldId="257"/>
            <ac:spMk id="3" creationId="{00000000-0000-0000-0000-000000000000}"/>
          </ac:spMkLst>
        </pc:spChg>
      </pc:sldChg>
      <pc:sldChg chg="modSp del">
        <pc:chgData name="Wade Flowers" userId="e0f4832c352e4143" providerId="LiveId" clId="{8AB17D44-0B88-4A44-83A3-535349F69772}" dt="2019-08-20T05:33:21.642" v="22314" actId="2696"/>
        <pc:sldMkLst>
          <pc:docMk/>
          <pc:sldMk cId="3358186218" sldId="258"/>
        </pc:sldMkLst>
        <pc:spChg chg="mod">
          <ac:chgData name="Wade Flowers" userId="e0f4832c352e4143" providerId="LiveId" clId="{8AB17D44-0B88-4A44-83A3-535349F69772}" dt="2019-08-16T04:56:15.667" v="20589" actId="313"/>
          <ac:spMkLst>
            <pc:docMk/>
            <pc:sldMk cId="3358186218" sldId="258"/>
            <ac:spMk id="4" creationId="{00000000-0000-0000-0000-000000000000}"/>
          </ac:spMkLst>
        </pc:spChg>
      </pc:sldChg>
      <pc:sldChg chg="addSp modSp del">
        <pc:chgData name="Wade Flowers" userId="e0f4832c352e4143" providerId="LiveId" clId="{8AB17D44-0B88-4A44-83A3-535349F69772}" dt="2019-08-20T05:33:21.793" v="22315" actId="2696"/>
        <pc:sldMkLst>
          <pc:docMk/>
          <pc:sldMk cId="294600008" sldId="260"/>
        </pc:sldMkLst>
        <pc:spChg chg="mod">
          <ac:chgData name="Wade Flowers" userId="e0f4832c352e4143" providerId="LiveId" clId="{8AB17D44-0B88-4A44-83A3-535349F69772}" dt="2019-08-16T04:56:17.817" v="20590" actId="313"/>
          <ac:spMkLst>
            <pc:docMk/>
            <pc:sldMk cId="294600008" sldId="260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21:00.319" v="21764" actId="14100"/>
          <ac:spMkLst>
            <pc:docMk/>
            <pc:sldMk cId="294600008" sldId="260"/>
            <ac:spMk id="3" creationId="{00000000-0000-0000-0000-000000000000}"/>
          </ac:spMkLst>
        </pc:spChg>
        <pc:graphicFrameChg chg="add mod modGraphic">
          <ac:chgData name="Wade Flowers" userId="e0f4832c352e4143" providerId="LiveId" clId="{8AB17D44-0B88-4A44-83A3-535349F69772}" dt="2019-08-20T05:30:42.721" v="22311" actId="122"/>
          <ac:graphicFrameMkLst>
            <pc:docMk/>
            <pc:sldMk cId="294600008" sldId="260"/>
            <ac:graphicFrameMk id="4" creationId="{D063DF8D-4818-4217-87B5-B05E9E073AA3}"/>
          </ac:graphicFrameMkLst>
        </pc:graphicFrameChg>
      </pc:sldChg>
      <pc:sldChg chg="modSp del">
        <pc:chgData name="Wade Flowers" userId="e0f4832c352e4143" providerId="LiveId" clId="{8AB17D44-0B88-4A44-83A3-535349F69772}" dt="2019-08-20T05:33:22.661" v="22319" actId="2696"/>
        <pc:sldMkLst>
          <pc:docMk/>
          <pc:sldMk cId="4114578510" sldId="261"/>
        </pc:sldMkLst>
        <pc:spChg chg="mod">
          <ac:chgData name="Wade Flowers" userId="e0f4832c352e4143" providerId="LiveId" clId="{8AB17D44-0B88-4A44-83A3-535349F69772}" dt="2019-08-16T04:56:28.348" v="20596" actId="313"/>
          <ac:spMkLst>
            <pc:docMk/>
            <pc:sldMk cId="4114578510" sldId="261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5:20:23.826" v="10216" actId="403"/>
          <ac:spMkLst>
            <pc:docMk/>
            <pc:sldMk cId="4114578510" sldId="261"/>
            <ac:spMk id="3" creationId="{00000000-0000-0000-0000-000000000000}"/>
          </ac:spMkLst>
        </pc:spChg>
      </pc:sldChg>
      <pc:sldChg chg="modSp del">
        <pc:chgData name="Wade Flowers" userId="e0f4832c352e4143" providerId="LiveId" clId="{8AB17D44-0B88-4A44-83A3-535349F69772}" dt="2019-08-20T05:33:22.898" v="22320" actId="2696"/>
        <pc:sldMkLst>
          <pc:docMk/>
          <pc:sldMk cId="2743387612" sldId="262"/>
        </pc:sldMkLst>
        <pc:spChg chg="mod">
          <ac:chgData name="Wade Flowers" userId="e0f4832c352e4143" providerId="LiveId" clId="{8AB17D44-0B88-4A44-83A3-535349F69772}" dt="2019-08-16T04:56:29.234" v="20597" actId="313"/>
          <ac:spMkLst>
            <pc:docMk/>
            <pc:sldMk cId="2743387612" sldId="262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5:20:30.784" v="10217" actId="403"/>
          <ac:spMkLst>
            <pc:docMk/>
            <pc:sldMk cId="2743387612" sldId="262"/>
            <ac:spMk id="3" creationId="{00000000-0000-0000-0000-000000000000}"/>
          </ac:spMkLst>
        </pc:spChg>
      </pc:sldChg>
      <pc:sldChg chg="modSp del">
        <pc:chgData name="Wade Flowers" userId="e0f4832c352e4143" providerId="LiveId" clId="{8AB17D44-0B88-4A44-83A3-535349F69772}" dt="2019-08-20T05:33:22.485" v="22318" actId="2696"/>
        <pc:sldMkLst>
          <pc:docMk/>
          <pc:sldMk cId="4202315621" sldId="263"/>
        </pc:sldMkLst>
        <pc:spChg chg="mod">
          <ac:chgData name="Wade Flowers" userId="e0f4832c352e4143" providerId="LiveId" clId="{8AB17D44-0B88-4A44-83A3-535349F69772}" dt="2019-08-16T04:56:27.497" v="20595" actId="313"/>
          <ac:spMkLst>
            <pc:docMk/>
            <pc:sldMk cId="4202315621" sldId="263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5:20:10.818" v="10215" actId="403"/>
          <ac:spMkLst>
            <pc:docMk/>
            <pc:sldMk cId="4202315621" sldId="263"/>
            <ac:spMk id="3" creationId="{00000000-0000-0000-0000-000000000000}"/>
          </ac:spMkLst>
        </pc:spChg>
      </pc:sldChg>
      <pc:sldChg chg="addSp delSp modSp add del">
        <pc:chgData name="Wade Flowers" userId="e0f4832c352e4143" providerId="LiveId" clId="{8AB17D44-0B88-4A44-83A3-535349F69772}" dt="2019-08-20T05:33:23.093" v="22321" actId="2696"/>
        <pc:sldMkLst>
          <pc:docMk/>
          <pc:sldMk cId="1034455421" sldId="264"/>
        </pc:sldMkLst>
        <pc:spChg chg="mod">
          <ac:chgData name="Wade Flowers" userId="e0f4832c352e4143" providerId="LiveId" clId="{8AB17D44-0B88-4A44-83A3-535349F69772}" dt="2019-07-29T03:22:06.955" v="236" actId="14100"/>
          <ac:spMkLst>
            <pc:docMk/>
            <pc:sldMk cId="1034455421" sldId="264"/>
            <ac:spMk id="2" creationId="{00000000-0000-0000-0000-000000000000}"/>
          </ac:spMkLst>
        </pc:spChg>
        <pc:spChg chg="del mod">
          <ac:chgData name="Wade Flowers" userId="e0f4832c352e4143" providerId="LiveId" clId="{8AB17D44-0B88-4A44-83A3-535349F69772}" dt="2019-07-29T03:22:43.411" v="242" actId="3680"/>
          <ac:spMkLst>
            <pc:docMk/>
            <pc:sldMk cId="1034455421" sldId="264"/>
            <ac:spMk id="3" creationId="{00000000-0000-0000-0000-000000000000}"/>
          </ac:spMkLst>
        </pc:spChg>
        <pc:graphicFrameChg chg="add mod modGraphic">
          <ac:chgData name="Wade Flowers" userId="e0f4832c352e4143" providerId="LiveId" clId="{8AB17D44-0B88-4A44-83A3-535349F69772}" dt="2019-07-29T05:40:12.660" v="10857" actId="5793"/>
          <ac:graphicFrameMkLst>
            <pc:docMk/>
            <pc:sldMk cId="1034455421" sldId="264"/>
            <ac:graphicFrameMk id="4" creationId="{E14F2A6D-F883-462D-A7F8-6A71526C96B7}"/>
          </ac:graphicFrameMkLst>
        </pc:graphicFrameChg>
      </pc:sldChg>
      <pc:sldChg chg="modSp add del ord">
        <pc:chgData name="Wade Flowers" userId="e0f4832c352e4143" providerId="LiveId" clId="{8AB17D44-0B88-4A44-83A3-535349F69772}" dt="2019-08-20T05:33:23.306" v="22322" actId="2696"/>
        <pc:sldMkLst>
          <pc:docMk/>
          <pc:sldMk cId="3055905678" sldId="265"/>
        </pc:sldMkLst>
        <pc:spChg chg="mod">
          <ac:chgData name="Wade Flowers" userId="e0f4832c352e4143" providerId="LiveId" clId="{8AB17D44-0B88-4A44-83A3-535349F69772}" dt="2019-07-29T03:37:35.470" v="940" actId="14100"/>
          <ac:spMkLst>
            <pc:docMk/>
            <pc:sldMk cId="3055905678" sldId="265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3:40:34.044" v="1460" actId="14100"/>
          <ac:spMkLst>
            <pc:docMk/>
            <pc:sldMk cId="3055905678" sldId="265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2.207" v="22317" actId="2696"/>
        <pc:sldMkLst>
          <pc:docMk/>
          <pc:sldMk cId="50592910" sldId="266"/>
        </pc:sldMkLst>
        <pc:spChg chg="mod">
          <ac:chgData name="Wade Flowers" userId="e0f4832c352e4143" providerId="LiveId" clId="{8AB17D44-0B88-4A44-83A3-535349F69772}" dt="2019-08-16T04:56:26.449" v="20594" actId="313"/>
          <ac:spMkLst>
            <pc:docMk/>
            <pc:sldMk cId="50592910" sldId="266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3:45:45.186" v="1915" actId="20577"/>
          <ac:spMkLst>
            <pc:docMk/>
            <pc:sldMk cId="50592910" sldId="266"/>
            <ac:spMk id="3" creationId="{00000000-0000-0000-0000-000000000000}"/>
          </ac:spMkLst>
        </pc:spChg>
      </pc:sldChg>
      <pc:sldChg chg="modSp add del ord">
        <pc:chgData name="Wade Flowers" userId="e0f4832c352e4143" providerId="LiveId" clId="{8AB17D44-0B88-4A44-83A3-535349F69772}" dt="2019-08-20T05:33:24.226" v="22323" actId="2696"/>
        <pc:sldMkLst>
          <pc:docMk/>
          <pc:sldMk cId="4141229459" sldId="267"/>
        </pc:sldMkLst>
        <pc:spChg chg="mod">
          <ac:chgData name="Wade Flowers" userId="e0f4832c352e4143" providerId="LiveId" clId="{8AB17D44-0B88-4A44-83A3-535349F69772}" dt="2019-07-29T04:43:07.696" v="8463" actId="1076"/>
          <ac:spMkLst>
            <pc:docMk/>
            <pc:sldMk cId="4141229459" sldId="267"/>
            <ac:spMk id="4" creationId="{00000000-0000-0000-0000-000000000000}"/>
          </ac:spMkLst>
        </pc:spChg>
      </pc:sldChg>
      <pc:sldChg chg="modSp add del ord">
        <pc:chgData name="Wade Flowers" userId="e0f4832c352e4143" providerId="LiveId" clId="{8AB17D44-0B88-4A44-83A3-535349F69772}" dt="2019-08-20T05:33:24.610" v="22326" actId="2696"/>
        <pc:sldMkLst>
          <pc:docMk/>
          <pc:sldMk cId="3128942767" sldId="268"/>
        </pc:sldMkLst>
        <pc:spChg chg="mod">
          <ac:chgData name="Wade Flowers" userId="e0f4832c352e4143" providerId="LiveId" clId="{8AB17D44-0B88-4A44-83A3-535349F69772}" dt="2019-08-16T04:56:32.998" v="20599" actId="313"/>
          <ac:spMkLst>
            <pc:docMk/>
            <pc:sldMk cId="3128942767" sldId="268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5:07.793" v="21073" actId="6549"/>
          <ac:spMkLst>
            <pc:docMk/>
            <pc:sldMk cId="3128942767" sldId="268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4.809" v="22327" actId="2696"/>
        <pc:sldMkLst>
          <pc:docMk/>
          <pc:sldMk cId="2400416368" sldId="269"/>
        </pc:sldMkLst>
        <pc:spChg chg="mod">
          <ac:chgData name="Wade Flowers" userId="e0f4832c352e4143" providerId="LiveId" clId="{8AB17D44-0B88-4A44-83A3-535349F69772}" dt="2019-08-16T04:56:41.689" v="20603" actId="313"/>
          <ac:spMkLst>
            <pc:docMk/>
            <pc:sldMk cId="2400416368" sldId="269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5:46.826" v="21257" actId="20577"/>
          <ac:spMkLst>
            <pc:docMk/>
            <pc:sldMk cId="2400416368" sldId="269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5.366" v="22329" actId="2696"/>
        <pc:sldMkLst>
          <pc:docMk/>
          <pc:sldMk cId="1660756738" sldId="270"/>
        </pc:sldMkLst>
        <pc:spChg chg="mod">
          <ac:chgData name="Wade Flowers" userId="e0f4832c352e4143" providerId="LiveId" clId="{8AB17D44-0B88-4A44-83A3-535349F69772}" dt="2019-08-16T04:56:46.393" v="20606" actId="313"/>
          <ac:spMkLst>
            <pc:docMk/>
            <pc:sldMk cId="1660756738" sldId="270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4:52.452" v="21067" actId="6549"/>
          <ac:spMkLst>
            <pc:docMk/>
            <pc:sldMk cId="1660756738" sldId="270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5.561" v="22330" actId="2696"/>
        <pc:sldMkLst>
          <pc:docMk/>
          <pc:sldMk cId="435919301" sldId="271"/>
        </pc:sldMkLst>
        <pc:spChg chg="mod">
          <ac:chgData name="Wade Flowers" userId="e0f4832c352e4143" providerId="LiveId" clId="{8AB17D44-0B88-4A44-83A3-535349F69772}" dt="2019-08-16T04:56:49.859" v="20610" actId="313"/>
          <ac:spMkLst>
            <pc:docMk/>
            <pc:sldMk cId="435919301" sldId="271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4:43.398" v="21061" actId="6549"/>
          <ac:spMkLst>
            <pc:docMk/>
            <pc:sldMk cId="435919301" sldId="271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5.779" v="22331" actId="2696"/>
        <pc:sldMkLst>
          <pc:docMk/>
          <pc:sldMk cId="149983122" sldId="272"/>
        </pc:sldMkLst>
        <pc:spChg chg="mod">
          <ac:chgData name="Wade Flowers" userId="e0f4832c352e4143" providerId="LiveId" clId="{8AB17D44-0B88-4A44-83A3-535349F69772}" dt="2019-08-16T04:56:53.587" v="20614" actId="313"/>
          <ac:spMkLst>
            <pc:docMk/>
            <pc:sldMk cId="149983122" sldId="272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4:34.537" v="21055" actId="6549"/>
          <ac:spMkLst>
            <pc:docMk/>
            <pc:sldMk cId="149983122" sldId="272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5.957" v="22332" actId="2696"/>
        <pc:sldMkLst>
          <pc:docMk/>
          <pc:sldMk cId="74469470" sldId="273"/>
        </pc:sldMkLst>
        <pc:spChg chg="mod">
          <ac:chgData name="Wade Flowers" userId="e0f4832c352e4143" providerId="LiveId" clId="{8AB17D44-0B88-4A44-83A3-535349F69772}" dt="2019-08-16T04:56:56.963" v="20618" actId="313"/>
          <ac:spMkLst>
            <pc:docMk/>
            <pc:sldMk cId="74469470" sldId="273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4:00.518" v="21041" actId="115"/>
          <ac:spMkLst>
            <pc:docMk/>
            <pc:sldMk cId="74469470" sldId="273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6.097" v="22333" actId="2696"/>
        <pc:sldMkLst>
          <pc:docMk/>
          <pc:sldMk cId="2669046788" sldId="274"/>
        </pc:sldMkLst>
        <pc:spChg chg="mod">
          <ac:chgData name="Wade Flowers" userId="e0f4832c352e4143" providerId="LiveId" clId="{8AB17D44-0B88-4A44-83A3-535349F69772}" dt="2019-08-16T04:56:58.622" v="20620" actId="313"/>
          <ac:spMkLst>
            <pc:docMk/>
            <pc:sldMk cId="2669046788" sldId="274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4:19.798" v="21049" actId="20577"/>
          <ac:spMkLst>
            <pc:docMk/>
            <pc:sldMk cId="2669046788" sldId="274"/>
            <ac:spMk id="3" creationId="{00000000-0000-0000-0000-000000000000}"/>
          </ac:spMkLst>
        </pc:spChg>
      </pc:sldChg>
      <pc:sldChg chg="modSp add del ord">
        <pc:chgData name="Wade Flowers" userId="e0f4832c352e4143" providerId="LiveId" clId="{8AB17D44-0B88-4A44-83A3-535349F69772}" dt="2019-08-20T05:33:26.300" v="22334" actId="2696"/>
        <pc:sldMkLst>
          <pc:docMk/>
          <pc:sldMk cId="4287879592" sldId="275"/>
        </pc:sldMkLst>
        <pc:spChg chg="mod">
          <ac:chgData name="Wade Flowers" userId="e0f4832c352e4143" providerId="LiveId" clId="{8AB17D44-0B88-4A44-83A3-535349F69772}" dt="2019-08-16T04:57:00.775" v="20622" actId="313"/>
          <ac:spMkLst>
            <pc:docMk/>
            <pc:sldMk cId="4287879592" sldId="275"/>
            <ac:spMk id="4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15:59:24.583" v="23577"/>
        <pc:sldMkLst>
          <pc:docMk/>
          <pc:sldMk cId="880480557" sldId="276"/>
        </pc:sldMkLst>
        <pc:spChg chg="mod">
          <ac:chgData name="Wade Flowers" userId="e0f4832c352e4143" providerId="LiveId" clId="{8AB17D44-0B88-4A44-83A3-535349F69772}" dt="2019-08-16T04:57:03.600" v="20623" actId="313"/>
          <ac:spMkLst>
            <pc:docMk/>
            <pc:sldMk cId="880480557" sldId="276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09:35.418" v="21702" actId="5793"/>
          <ac:spMkLst>
            <pc:docMk/>
            <pc:sldMk cId="880480557" sldId="276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15:59:43.222" v="23578"/>
        <pc:sldMkLst>
          <pc:docMk/>
          <pc:sldMk cId="4097256417" sldId="277"/>
        </pc:sldMkLst>
        <pc:spChg chg="mod">
          <ac:chgData name="Wade Flowers" userId="e0f4832c352e4143" providerId="LiveId" clId="{8AB17D44-0B88-4A44-83A3-535349F69772}" dt="2019-08-16T04:57:05.854" v="20625" actId="313"/>
          <ac:spMkLst>
            <pc:docMk/>
            <pc:sldMk cId="4097256417" sldId="277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10:11.743" v="21713" actId="6549"/>
          <ac:spMkLst>
            <pc:docMk/>
            <pc:sldMk cId="4097256417" sldId="277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15:59:54.618" v="23579"/>
        <pc:sldMkLst>
          <pc:docMk/>
          <pc:sldMk cId="140996131" sldId="278"/>
        </pc:sldMkLst>
        <pc:spChg chg="mod">
          <ac:chgData name="Wade Flowers" userId="e0f4832c352e4143" providerId="LiveId" clId="{8AB17D44-0B88-4A44-83A3-535349F69772}" dt="2019-08-16T04:57:13.332" v="20626" actId="313"/>
          <ac:spMkLst>
            <pc:docMk/>
            <pc:sldMk cId="140996131" sldId="278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4:30:30.433" v="7927" actId="20577"/>
          <ac:spMkLst>
            <pc:docMk/>
            <pc:sldMk cId="140996131" sldId="278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16:00:09.435" v="23580"/>
        <pc:sldMkLst>
          <pc:docMk/>
          <pc:sldMk cId="1228274926" sldId="279"/>
        </pc:sldMkLst>
        <pc:spChg chg="mod">
          <ac:chgData name="Wade Flowers" userId="e0f4832c352e4143" providerId="LiveId" clId="{8AB17D44-0B88-4A44-83A3-535349F69772}" dt="2019-08-16T04:57:14.335" v="20627" actId="313"/>
          <ac:spMkLst>
            <pc:docMk/>
            <pc:sldMk cId="1228274926" sldId="279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4:32:03.994" v="8344" actId="114"/>
          <ac:spMkLst>
            <pc:docMk/>
            <pc:sldMk cId="1228274926" sldId="279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4.442" v="22325" actId="2696"/>
        <pc:sldMkLst>
          <pc:docMk/>
          <pc:sldMk cId="1996551089" sldId="280"/>
        </pc:sldMkLst>
        <pc:spChg chg="mod">
          <ac:chgData name="Wade Flowers" userId="e0f4832c352e4143" providerId="LiveId" clId="{8AB17D44-0B88-4A44-83A3-535349F69772}" dt="2019-08-16T04:56:31.320" v="20598" actId="313"/>
          <ac:spMkLst>
            <pc:docMk/>
            <pc:sldMk cId="1996551089" sldId="280"/>
            <ac:spMk id="4" creationId="{00000000-0000-0000-0000-000000000000}"/>
          </ac:spMkLst>
        </pc:spChg>
      </pc:sldChg>
      <pc:sldChg chg="addSp delSp modSp add del ord">
        <pc:chgData name="Wade Flowers" userId="e0f4832c352e4143" providerId="LiveId" clId="{8AB17D44-0B88-4A44-83A3-535349F69772}" dt="2019-08-20T05:33:24.242" v="22324" actId="2696"/>
        <pc:sldMkLst>
          <pc:docMk/>
          <pc:sldMk cId="2988718605" sldId="281"/>
        </pc:sldMkLst>
        <pc:spChg chg="mod">
          <ac:chgData name="Wade Flowers" userId="e0f4832c352e4143" providerId="LiveId" clId="{8AB17D44-0B88-4A44-83A3-535349F69772}" dt="2019-07-29T04:44:20.183" v="8523" actId="6549"/>
          <ac:spMkLst>
            <pc:docMk/>
            <pc:sldMk cId="2988718605" sldId="281"/>
            <ac:spMk id="2" creationId="{00000000-0000-0000-0000-000000000000}"/>
          </ac:spMkLst>
        </pc:spChg>
        <pc:spChg chg="del mod">
          <ac:chgData name="Wade Flowers" userId="e0f4832c352e4143" providerId="LiveId" clId="{8AB17D44-0B88-4A44-83A3-535349F69772}" dt="2019-07-29T04:45:06.816" v="8898" actId="3680"/>
          <ac:spMkLst>
            <pc:docMk/>
            <pc:sldMk cId="2988718605" sldId="281"/>
            <ac:spMk id="3" creationId="{00000000-0000-0000-0000-000000000000}"/>
          </ac:spMkLst>
        </pc:spChg>
        <pc:graphicFrameChg chg="add mod modGraphic">
          <ac:chgData name="Wade Flowers" userId="e0f4832c352e4143" providerId="LiveId" clId="{8AB17D44-0B88-4A44-83A3-535349F69772}" dt="2019-08-16T05:19:51.095" v="21760" actId="20577"/>
          <ac:graphicFrameMkLst>
            <pc:docMk/>
            <pc:sldMk cId="2988718605" sldId="281"/>
            <ac:graphicFrameMk id="4" creationId="{94C64F8C-A155-4F2D-81E5-09D312BF1100}"/>
          </ac:graphicFrameMkLst>
        </pc:graphicFrameChg>
      </pc:sldChg>
      <pc:sldChg chg="modSp add del">
        <pc:chgData name="Wade Flowers" userId="e0f4832c352e4143" providerId="LiveId" clId="{8AB17D44-0B88-4A44-83A3-535349F69772}" dt="2019-08-20T05:33:28.895" v="22339" actId="2696"/>
        <pc:sldMkLst>
          <pc:docMk/>
          <pc:sldMk cId="2930030839" sldId="282"/>
        </pc:sldMkLst>
        <pc:spChg chg="mod">
          <ac:chgData name="Wade Flowers" userId="e0f4832c352e4143" providerId="LiveId" clId="{8AB17D44-0B88-4A44-83A3-535349F69772}" dt="2019-07-29T04:52:03.999" v="9515" actId="20577"/>
          <ac:spMkLst>
            <pc:docMk/>
            <pc:sldMk cId="2930030839" sldId="282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4:57:18.255" v="20629" actId="313"/>
          <ac:spMkLst>
            <pc:docMk/>
            <pc:sldMk cId="2930030839" sldId="282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9.586" v="22340" actId="2696"/>
        <pc:sldMkLst>
          <pc:docMk/>
          <pc:sldMk cId="1900784853" sldId="283"/>
        </pc:sldMkLst>
        <pc:spChg chg="mod">
          <ac:chgData name="Wade Flowers" userId="e0f4832c352e4143" providerId="LiveId" clId="{8AB17D44-0B88-4A44-83A3-535349F69772}" dt="2019-07-29T04:54:13.224" v="10158" actId="20577"/>
          <ac:spMkLst>
            <pc:docMk/>
            <pc:sldMk cId="1900784853" sldId="283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5:18:46.024" v="10211" actId="20577"/>
          <ac:spMkLst>
            <pc:docMk/>
            <pc:sldMk cId="1900784853" sldId="283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2.027" v="22316" actId="2696"/>
        <pc:sldMkLst>
          <pc:docMk/>
          <pc:sldMk cId="2648023486" sldId="284"/>
        </pc:sldMkLst>
        <pc:spChg chg="mod">
          <ac:chgData name="Wade Flowers" userId="e0f4832c352e4143" providerId="LiveId" clId="{8AB17D44-0B88-4A44-83A3-535349F69772}" dt="2019-08-16T04:56:25.005" v="20593" actId="313"/>
          <ac:spMkLst>
            <pc:docMk/>
            <pc:sldMk cId="2648023486" sldId="284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7-29T05:30:43.253" v="10410" actId="20577"/>
          <ac:spMkLst>
            <pc:docMk/>
            <pc:sldMk cId="2648023486" sldId="284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16T05:21:43.823" v="21765" actId="403"/>
        <pc:sldMkLst>
          <pc:docMk/>
          <pc:sldMk cId="2808540924" sldId="286"/>
        </pc:sldMkLst>
        <pc:spChg chg="mod">
          <ac:chgData name="Wade Flowers" userId="e0f4832c352e4143" providerId="LiveId" clId="{8AB17D44-0B88-4A44-83A3-535349F69772}" dt="2019-08-16T05:21:43.823" v="21765" actId="403"/>
          <ac:spMkLst>
            <pc:docMk/>
            <pc:sldMk cId="2808540924" sldId="286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05T21:25:24.508" v="14595" actId="27636"/>
        <pc:sldMkLst>
          <pc:docMk/>
          <pc:sldMk cId="3434762236" sldId="287"/>
        </pc:sldMkLst>
        <pc:spChg chg="mod">
          <ac:chgData name="Wade Flowers" userId="e0f4832c352e4143" providerId="LiveId" clId="{8AB17D44-0B88-4A44-83A3-535349F69772}" dt="2019-08-05T20:53:48.082" v="11500" actId="14100"/>
          <ac:spMkLst>
            <pc:docMk/>
            <pc:sldMk cId="3434762236" sldId="287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05T21:25:24.508" v="14595" actId="27636"/>
          <ac:spMkLst>
            <pc:docMk/>
            <pc:sldMk cId="3434762236" sldId="287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05T21:25:48.300" v="14598" actId="14100"/>
        <pc:sldMkLst>
          <pc:docMk/>
          <pc:sldMk cId="1366238563" sldId="288"/>
        </pc:sldMkLst>
        <pc:spChg chg="mod">
          <ac:chgData name="Wade Flowers" userId="e0f4832c352e4143" providerId="LiveId" clId="{8AB17D44-0B88-4A44-83A3-535349F69772}" dt="2019-08-05T21:25:41.907" v="14597" actId="1076"/>
          <ac:spMkLst>
            <pc:docMk/>
            <pc:sldMk cId="1366238563" sldId="288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05T21:25:48.300" v="14598" actId="14100"/>
          <ac:spMkLst>
            <pc:docMk/>
            <pc:sldMk cId="1366238563" sldId="288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16T05:17:13.280" v="21748" actId="403"/>
        <pc:sldMkLst>
          <pc:docMk/>
          <pc:sldMk cId="3202767197" sldId="289"/>
        </pc:sldMkLst>
        <pc:spChg chg="mod">
          <ac:chgData name="Wade Flowers" userId="e0f4832c352e4143" providerId="LiveId" clId="{8AB17D44-0B88-4A44-83A3-535349F69772}" dt="2019-08-16T05:17:13.280" v="21748" actId="403"/>
          <ac:spMkLst>
            <pc:docMk/>
            <pc:sldMk cId="3202767197" sldId="289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21T06:03:06.267" v="32736" actId="20577"/>
        <pc:sldMkLst>
          <pc:docMk/>
          <pc:sldMk cId="3830699323" sldId="290"/>
        </pc:sldMkLst>
        <pc:spChg chg="mod">
          <ac:chgData name="Wade Flowers" userId="e0f4832c352e4143" providerId="LiveId" clId="{8AB17D44-0B88-4A44-83A3-535349F69772}" dt="2019-08-05T21:27:47.553" v="14607" actId="1076"/>
          <ac:spMkLst>
            <pc:docMk/>
            <pc:sldMk cId="3830699323" sldId="290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6:03:06.267" v="32736" actId="20577"/>
          <ac:spMkLst>
            <pc:docMk/>
            <pc:sldMk cId="3830699323" sldId="290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16T05:22:55.916" v="21776" actId="5793"/>
        <pc:sldMkLst>
          <pc:docMk/>
          <pc:sldMk cId="1465713586" sldId="291"/>
        </pc:sldMkLst>
        <pc:spChg chg="mod">
          <ac:chgData name="Wade Flowers" userId="e0f4832c352e4143" providerId="LiveId" clId="{8AB17D44-0B88-4A44-83A3-535349F69772}" dt="2019-08-08T01:21:14.025" v="18697" actId="27636"/>
          <ac:spMkLst>
            <pc:docMk/>
            <pc:sldMk cId="1465713586" sldId="291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16T05:22:55.916" v="21776" actId="5793"/>
          <ac:spMkLst>
            <pc:docMk/>
            <pc:sldMk cId="1465713586" sldId="291"/>
            <ac:spMk id="3" creationId="{00000000-0000-0000-0000-000000000000}"/>
          </ac:spMkLst>
        </pc:spChg>
      </pc:sldChg>
      <pc:sldChg chg="delSp modSp">
        <pc:chgData name="Wade Flowers" userId="e0f4832c352e4143" providerId="LiveId" clId="{8AB17D44-0B88-4A44-83A3-535349F69772}" dt="2019-08-20T16:01:26.097" v="23589" actId="20577"/>
        <pc:sldMkLst>
          <pc:docMk/>
          <pc:sldMk cId="3358925562" sldId="292"/>
        </pc:sldMkLst>
        <pc:spChg chg="mod">
          <ac:chgData name="Wade Flowers" userId="e0f4832c352e4143" providerId="LiveId" clId="{8AB17D44-0B88-4A44-83A3-535349F69772}" dt="2019-08-20T16:01:26.097" v="23589" actId="20577"/>
          <ac:spMkLst>
            <pc:docMk/>
            <pc:sldMk cId="3358925562" sldId="292"/>
            <ac:spMk id="2" creationId="{00000000-0000-0000-0000-000000000000}"/>
          </ac:spMkLst>
        </pc:spChg>
        <pc:spChg chg="del mod">
          <ac:chgData name="Wade Flowers" userId="e0f4832c352e4143" providerId="LiveId" clId="{8AB17D44-0B88-4A44-83A3-535349F69772}" dt="2019-08-20T15:59:04.973" v="23574" actId="478"/>
          <ac:spMkLst>
            <pc:docMk/>
            <pc:sldMk cId="3358925562" sldId="292"/>
            <ac:spMk id="3" creationId="{00000000-0000-0000-0000-000000000000}"/>
          </ac:spMkLst>
        </pc:spChg>
      </pc:sldChg>
      <pc:sldChg chg="modSp ord">
        <pc:chgData name="Wade Flowers" userId="e0f4832c352e4143" providerId="LiveId" clId="{8AB17D44-0B88-4A44-83A3-535349F69772}" dt="2019-08-20T16:37:44.551" v="26028" actId="20577"/>
        <pc:sldMkLst>
          <pc:docMk/>
          <pc:sldMk cId="4088846887" sldId="293"/>
        </pc:sldMkLst>
        <pc:spChg chg="mod">
          <ac:chgData name="Wade Flowers" userId="e0f4832c352e4143" providerId="LiveId" clId="{8AB17D44-0B88-4A44-83A3-535349F69772}" dt="2019-08-20T16:37:44.551" v="26028" actId="20577"/>
          <ac:spMkLst>
            <pc:docMk/>
            <pc:sldMk cId="4088846887" sldId="293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0T16:34:31.539" v="25851" actId="20577"/>
          <ac:spMkLst>
            <pc:docMk/>
            <pc:sldMk cId="4088846887" sldId="293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05T21:26:50.300" v="14604" actId="20577"/>
        <pc:sldMkLst>
          <pc:docMk/>
          <pc:sldMk cId="1348562865" sldId="295"/>
        </pc:sldMkLst>
        <pc:spChg chg="mod">
          <ac:chgData name="Wade Flowers" userId="e0f4832c352e4143" providerId="LiveId" clId="{8AB17D44-0B88-4A44-83A3-535349F69772}" dt="2019-08-05T21:25:57.768" v="14599" actId="1076"/>
          <ac:spMkLst>
            <pc:docMk/>
            <pc:sldMk cId="1348562865" sldId="295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05T21:26:50.300" v="14604" actId="20577"/>
          <ac:spMkLst>
            <pc:docMk/>
            <pc:sldMk cId="1348562865" sldId="295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16T05:22:07.026" v="21773" actId="14100"/>
        <pc:sldMkLst>
          <pc:docMk/>
          <pc:sldMk cId="1217874931" sldId="296"/>
        </pc:sldMkLst>
        <pc:spChg chg="mod">
          <ac:chgData name="Wade Flowers" userId="e0f4832c352e4143" providerId="LiveId" clId="{8AB17D44-0B88-4A44-83A3-535349F69772}" dt="2019-08-16T05:22:07.026" v="21773" actId="14100"/>
          <ac:spMkLst>
            <pc:docMk/>
            <pc:sldMk cId="1217874931" sldId="296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08T01:20:44.145" v="18690" actId="27636"/>
        <pc:sldMkLst>
          <pc:docMk/>
          <pc:sldMk cId="699988149" sldId="297"/>
        </pc:sldMkLst>
        <pc:spChg chg="mod">
          <ac:chgData name="Wade Flowers" userId="e0f4832c352e4143" providerId="LiveId" clId="{8AB17D44-0B88-4A44-83A3-535349F69772}" dt="2019-08-08T01:20:44.145" v="18690" actId="27636"/>
          <ac:spMkLst>
            <pc:docMk/>
            <pc:sldMk cId="699988149" sldId="297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16T05:52:46.145" v="21810" actId="20577"/>
        <pc:sldMkLst>
          <pc:docMk/>
          <pc:sldMk cId="2447829702" sldId="298"/>
        </pc:sldMkLst>
        <pc:spChg chg="mod">
          <ac:chgData name="Wade Flowers" userId="e0f4832c352e4143" providerId="LiveId" clId="{8AB17D44-0B88-4A44-83A3-535349F69772}" dt="2019-08-16T05:52:46.145" v="21810" actId="20577"/>
          <ac:spMkLst>
            <pc:docMk/>
            <pc:sldMk cId="2447829702" sldId="298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16T05:22:45.883" v="21774" actId="5793"/>
        <pc:sldMkLst>
          <pc:docMk/>
          <pc:sldMk cId="2863967376" sldId="299"/>
        </pc:sldMkLst>
        <pc:spChg chg="mod">
          <ac:chgData name="Wade Flowers" userId="e0f4832c352e4143" providerId="LiveId" clId="{8AB17D44-0B88-4A44-83A3-535349F69772}" dt="2019-08-16T05:22:45.883" v="21774" actId="5793"/>
          <ac:spMkLst>
            <pc:docMk/>
            <pc:sldMk cId="2863967376" sldId="299"/>
            <ac:spMk id="3" creationId="{00000000-0000-0000-0000-000000000000}"/>
          </ac:spMkLst>
        </pc:spChg>
      </pc:sldChg>
      <pc:sldChg chg="addSp delSp modSp mod setBg setClrOvrMap delDesignElem">
        <pc:chgData name="Wade Flowers" userId="e0f4832c352e4143" providerId="LiveId" clId="{8AB17D44-0B88-4A44-83A3-535349F69772}" dt="2019-08-10T06:35:22.377" v="20570" actId="14100"/>
        <pc:sldMkLst>
          <pc:docMk/>
          <pc:sldMk cId="813186137" sldId="300"/>
        </pc:sldMkLst>
        <pc:spChg chg="mod">
          <ac:chgData name="Wade Flowers" userId="e0f4832c352e4143" providerId="LiveId" clId="{8AB17D44-0B88-4A44-83A3-535349F69772}" dt="2019-08-10T06:35:22.377" v="20570" actId="14100"/>
          <ac:spMkLst>
            <pc:docMk/>
            <pc:sldMk cId="813186137" sldId="300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08T01:19:08.780" v="18684" actId="404"/>
          <ac:spMkLst>
            <pc:docMk/>
            <pc:sldMk cId="813186137" sldId="300"/>
            <ac:spMk id="3" creationId="{00000000-0000-0000-0000-000000000000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8" creationId="{9179DE42-5613-4B35-A1E6-6CCBAA13C743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14" creationId="{52FB45E9-914E-4471-AC87-E475CD51767D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16" creationId="{C310626D-5743-49D4-8F7D-88C4F8F05774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18" creationId="{3C195FC1-B568-4C72-9902-34CB35DDD7A1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20" creationId="{EF2BDF77-362C-43F0-8CBB-A969EC2AE0C4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22" creationId="{4BE96B01-3929-432D-B8C2-ADBCB74C2EF4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24" creationId="{2A6FCDE6-CDE2-4C51-B18E-A95CFB679714}"/>
          </ac:spMkLst>
        </pc:spChg>
        <pc:spChg chg="add del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26" creationId="{9D2E8756-2465-473A-BA2A-2DB1D6224745}"/>
          </ac:spMkLst>
        </pc:spChg>
        <pc:spChg chg="add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31" creationId="{0ADFFC45-3DC9-4433-926F-043E879D9DFC}"/>
          </ac:spMkLst>
        </pc:spChg>
        <pc:spChg chg="add">
          <ac:chgData name="Wade Flowers" userId="e0f4832c352e4143" providerId="LiveId" clId="{8AB17D44-0B88-4A44-83A3-535349F69772}" dt="2019-08-08T01:18:21.552" v="18677" actId="26606"/>
          <ac:spMkLst>
            <pc:docMk/>
            <pc:sldMk cId="813186137" sldId="300"/>
            <ac:spMk id="42" creationId="{69370F01-B8C9-4CE4-824C-92B2792E6ED0}"/>
          </ac:spMkLst>
        </pc:spChg>
        <pc:grpChg chg="add">
          <ac:chgData name="Wade Flowers" userId="e0f4832c352e4143" providerId="LiveId" clId="{8AB17D44-0B88-4A44-83A3-535349F69772}" dt="2019-08-08T01:18:21.552" v="18677" actId="26606"/>
          <ac:grpSpMkLst>
            <pc:docMk/>
            <pc:sldMk cId="813186137" sldId="300"/>
            <ac:grpSpMk id="33" creationId="{B5F26A87-0610-435F-AA13-BD658385C9D9}"/>
          </ac:grpSpMkLst>
        </pc:grpChg>
        <pc:cxnChg chg="add del">
          <ac:chgData name="Wade Flowers" userId="e0f4832c352e4143" providerId="LiveId" clId="{8AB17D44-0B88-4A44-83A3-535349F69772}" dt="2019-08-08T01:18:21.552" v="18677" actId="26606"/>
          <ac:cxnSpMkLst>
            <pc:docMk/>
            <pc:sldMk cId="813186137" sldId="300"/>
            <ac:cxnSpMk id="10" creationId="{EB898B32-3891-4C3A-8F58-C5969D2E9033}"/>
          </ac:cxnSpMkLst>
        </pc:cxnChg>
        <pc:cxnChg chg="add del">
          <ac:chgData name="Wade Flowers" userId="e0f4832c352e4143" providerId="LiveId" clId="{8AB17D44-0B88-4A44-83A3-535349F69772}" dt="2019-08-08T01:18:21.552" v="18677" actId="26606"/>
          <ac:cxnSpMkLst>
            <pc:docMk/>
            <pc:sldMk cId="813186137" sldId="300"/>
            <ac:cxnSpMk id="12" creationId="{4AE4806D-B8F9-4679-A68A-9BD21C01A301}"/>
          </ac:cxnSpMkLst>
        </pc:cxnChg>
      </pc:sldChg>
      <pc:sldChg chg="addSp delSp modSp add">
        <pc:chgData name="Wade Flowers" userId="e0f4832c352e4143" providerId="LiveId" clId="{8AB17D44-0B88-4A44-83A3-535349F69772}" dt="2019-08-16T05:14:35.843" v="21736" actId="1076"/>
        <pc:sldMkLst>
          <pc:docMk/>
          <pc:sldMk cId="3209264604" sldId="301"/>
        </pc:sldMkLst>
        <pc:spChg chg="mod">
          <ac:chgData name="Wade Flowers" userId="e0f4832c352e4143" providerId="LiveId" clId="{8AB17D44-0B88-4A44-83A3-535349F69772}" dt="2019-08-16T05:13:58.981" v="21733" actId="27636"/>
          <ac:spMkLst>
            <pc:docMk/>
            <pc:sldMk cId="3209264604" sldId="301"/>
            <ac:spMk id="2" creationId="{00000000-0000-0000-0000-000000000000}"/>
          </ac:spMkLst>
        </pc:spChg>
        <pc:spChg chg="del mod">
          <ac:chgData name="Wade Flowers" userId="e0f4832c352e4143" providerId="LiveId" clId="{8AB17D44-0B88-4A44-83A3-535349F69772}" dt="2019-08-08T01:22:32.772" v="18722" actId="478"/>
          <ac:spMkLst>
            <pc:docMk/>
            <pc:sldMk cId="3209264604" sldId="301"/>
            <ac:spMk id="3" creationId="{00000000-0000-0000-0000-000000000000}"/>
          </ac:spMkLst>
        </pc:spChg>
        <pc:spChg chg="add del mod">
          <ac:chgData name="Wade Flowers" userId="e0f4832c352e4143" providerId="LiveId" clId="{8AB17D44-0B88-4A44-83A3-535349F69772}" dt="2019-08-08T01:22:38.331" v="18723" actId="478"/>
          <ac:spMkLst>
            <pc:docMk/>
            <pc:sldMk cId="3209264604" sldId="301"/>
            <ac:spMk id="5" creationId="{2B259192-C2E6-4383-B6B1-BA076334E90D}"/>
          </ac:spMkLst>
        </pc:spChg>
        <pc:graphicFrameChg chg="add del">
          <ac:chgData name="Wade Flowers" userId="e0f4832c352e4143" providerId="LiveId" clId="{8AB17D44-0B88-4A44-83A3-535349F69772}" dt="2019-08-08T01:24:25.683" v="18725"/>
          <ac:graphicFrameMkLst>
            <pc:docMk/>
            <pc:sldMk cId="3209264604" sldId="301"/>
            <ac:graphicFrameMk id="6" creationId="{BB3D3B46-6A8E-4C08-B04F-4A8E8B2D0A84}"/>
          </ac:graphicFrameMkLst>
        </pc:graphicFrameChg>
        <pc:graphicFrameChg chg="add mod modGraphic">
          <ac:chgData name="Wade Flowers" userId="e0f4832c352e4143" providerId="LiveId" clId="{8AB17D44-0B88-4A44-83A3-535349F69772}" dt="2019-08-16T05:14:29.356" v="21735" actId="1076"/>
          <ac:graphicFrameMkLst>
            <pc:docMk/>
            <pc:sldMk cId="3209264604" sldId="301"/>
            <ac:graphicFrameMk id="7" creationId="{C99E7EA9-A30D-4A61-92BF-C95EC429A454}"/>
          </ac:graphicFrameMkLst>
        </pc:graphicFrameChg>
        <pc:graphicFrameChg chg="add mod modGraphic">
          <ac:chgData name="Wade Flowers" userId="e0f4832c352e4143" providerId="LiveId" clId="{8AB17D44-0B88-4A44-83A3-535349F69772}" dt="2019-08-16T05:14:35.843" v="21736" actId="1076"/>
          <ac:graphicFrameMkLst>
            <pc:docMk/>
            <pc:sldMk cId="3209264604" sldId="301"/>
            <ac:graphicFrameMk id="8" creationId="{19845755-9689-4330-A0A8-9BBABABCC9CC}"/>
          </ac:graphicFrameMkLst>
        </pc:graphicFrameChg>
      </pc:sldChg>
      <pc:sldChg chg="addSp delSp modSp add">
        <pc:chgData name="Wade Flowers" userId="e0f4832c352e4143" providerId="LiveId" clId="{8AB17D44-0B88-4A44-83A3-535349F69772}" dt="2019-08-16T05:12:06.893" v="21718" actId="114"/>
        <pc:sldMkLst>
          <pc:docMk/>
          <pc:sldMk cId="3710924685" sldId="302"/>
        </pc:sldMkLst>
        <pc:graphicFrameChg chg="add mod modGraphic">
          <ac:chgData name="Wade Flowers" userId="e0f4832c352e4143" providerId="LiveId" clId="{8AB17D44-0B88-4A44-83A3-535349F69772}" dt="2019-08-16T05:12:06.893" v="21718" actId="114"/>
          <ac:graphicFrameMkLst>
            <pc:docMk/>
            <pc:sldMk cId="3710924685" sldId="302"/>
            <ac:graphicFrameMk id="3" creationId="{FA8EAEE7-B0AF-41B6-B189-95E7CEC2AA4F}"/>
          </ac:graphicFrameMkLst>
        </pc:graphicFrameChg>
        <pc:graphicFrameChg chg="del">
          <ac:chgData name="Wade Flowers" userId="e0f4832c352e4143" providerId="LiveId" clId="{8AB17D44-0B88-4A44-83A3-535349F69772}" dt="2019-08-08T01:27:59.031" v="18752" actId="478"/>
          <ac:graphicFrameMkLst>
            <pc:docMk/>
            <pc:sldMk cId="3710924685" sldId="302"/>
            <ac:graphicFrameMk id="7" creationId="{C99E7EA9-A30D-4A61-92BF-C95EC429A454}"/>
          </ac:graphicFrameMkLst>
        </pc:graphicFrameChg>
        <pc:graphicFrameChg chg="del">
          <ac:chgData name="Wade Flowers" userId="e0f4832c352e4143" providerId="LiveId" clId="{8AB17D44-0B88-4A44-83A3-535349F69772}" dt="2019-08-08T01:28:05.183" v="18753" actId="478"/>
          <ac:graphicFrameMkLst>
            <pc:docMk/>
            <pc:sldMk cId="3710924685" sldId="302"/>
            <ac:graphicFrameMk id="8" creationId="{19845755-9689-4330-A0A8-9BBABABCC9CC}"/>
          </ac:graphicFrameMkLst>
        </pc:graphicFrameChg>
      </pc:sldChg>
      <pc:sldChg chg="addSp delSp modSp add">
        <pc:chgData name="Wade Flowers" userId="e0f4832c352e4143" providerId="LiveId" clId="{8AB17D44-0B88-4A44-83A3-535349F69772}" dt="2019-08-20T05:34:40.822" v="22345" actId="207"/>
        <pc:sldMkLst>
          <pc:docMk/>
          <pc:sldMk cId="1063664747" sldId="303"/>
        </pc:sldMkLst>
        <pc:graphicFrameChg chg="del">
          <ac:chgData name="Wade Flowers" userId="e0f4832c352e4143" providerId="LiveId" clId="{8AB17D44-0B88-4A44-83A3-535349F69772}" dt="2019-08-08T01:30:47.446" v="18761" actId="478"/>
          <ac:graphicFrameMkLst>
            <pc:docMk/>
            <pc:sldMk cId="1063664747" sldId="303"/>
            <ac:graphicFrameMk id="3" creationId="{FA8EAEE7-B0AF-41B6-B189-95E7CEC2AA4F}"/>
          </ac:graphicFrameMkLst>
        </pc:graphicFrameChg>
        <pc:graphicFrameChg chg="add mod modGraphic">
          <ac:chgData name="Wade Flowers" userId="e0f4832c352e4143" providerId="LiveId" clId="{8AB17D44-0B88-4A44-83A3-535349F69772}" dt="2019-08-20T05:34:40.822" v="22345" actId="207"/>
          <ac:graphicFrameMkLst>
            <pc:docMk/>
            <pc:sldMk cId="1063664747" sldId="303"/>
            <ac:graphicFrameMk id="4" creationId="{0EFC1550-480E-46FD-91C8-11F2C065782C}"/>
          </ac:graphicFrameMkLst>
        </pc:graphicFrameChg>
      </pc:sldChg>
      <pc:sldChg chg="addSp delSp modSp add">
        <pc:chgData name="Wade Flowers" userId="e0f4832c352e4143" providerId="LiveId" clId="{8AB17D44-0B88-4A44-83A3-535349F69772}" dt="2019-08-20T05:35:01.378" v="22346"/>
        <pc:sldMkLst>
          <pc:docMk/>
          <pc:sldMk cId="2682228988" sldId="304"/>
        </pc:sldMkLst>
        <pc:graphicFrameChg chg="add mod modGraphic">
          <ac:chgData name="Wade Flowers" userId="e0f4832c352e4143" providerId="LiveId" clId="{8AB17D44-0B88-4A44-83A3-535349F69772}" dt="2019-08-20T05:35:01.378" v="22346"/>
          <ac:graphicFrameMkLst>
            <pc:docMk/>
            <pc:sldMk cId="2682228988" sldId="304"/>
            <ac:graphicFrameMk id="3" creationId="{1F620FB8-F02B-4154-80C4-9BB54C50DA5D}"/>
          </ac:graphicFrameMkLst>
        </pc:graphicFrameChg>
        <pc:graphicFrameChg chg="del mod">
          <ac:chgData name="Wade Flowers" userId="e0f4832c352e4143" providerId="LiveId" clId="{8AB17D44-0B88-4A44-83A3-535349F69772}" dt="2019-08-08T01:31:45.033" v="18773" actId="478"/>
          <ac:graphicFrameMkLst>
            <pc:docMk/>
            <pc:sldMk cId="2682228988" sldId="304"/>
            <ac:graphicFrameMk id="4" creationId="{0EFC1550-480E-46FD-91C8-11F2C065782C}"/>
          </ac:graphicFrameMkLst>
        </pc:graphicFrameChg>
      </pc:sldChg>
      <pc:sldChg chg="modSp add">
        <pc:chgData name="Wade Flowers" userId="e0f4832c352e4143" providerId="LiveId" clId="{8AB17D44-0B88-4A44-83A3-535349F69772}" dt="2019-08-16T06:02:08.324" v="22158" actId="20577"/>
        <pc:sldMkLst>
          <pc:docMk/>
          <pc:sldMk cId="2788793674" sldId="305"/>
        </pc:sldMkLst>
        <pc:spChg chg="mod">
          <ac:chgData name="Wade Flowers" userId="e0f4832c352e4143" providerId="LiveId" clId="{8AB17D44-0B88-4A44-83A3-535349F69772}" dt="2019-08-16T06:02:08.324" v="22158" actId="20577"/>
          <ac:spMkLst>
            <pc:docMk/>
            <pc:sldMk cId="2788793674" sldId="305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6:12:24.262" v="32996" actId="14100"/>
        <pc:sldMkLst>
          <pc:docMk/>
          <pc:sldMk cId="2143802610" sldId="306"/>
        </pc:sldMkLst>
        <pc:spChg chg="mod">
          <ac:chgData name="Wade Flowers" userId="e0f4832c352e4143" providerId="LiveId" clId="{8AB17D44-0B88-4A44-83A3-535349F69772}" dt="2019-08-21T05:31:34.727" v="31505" actId="20577"/>
          <ac:spMkLst>
            <pc:docMk/>
            <pc:sldMk cId="2143802610" sldId="306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6:12:24.262" v="32996" actId="14100"/>
          <ac:spMkLst>
            <pc:docMk/>
            <pc:sldMk cId="2143802610" sldId="306"/>
            <ac:spMk id="3" creationId="{00000000-0000-0000-0000-000000000000}"/>
          </ac:spMkLst>
        </pc:spChg>
      </pc:sldChg>
      <pc:sldChg chg="modSp add ord">
        <pc:chgData name="Wade Flowers" userId="e0f4832c352e4143" providerId="LiveId" clId="{8AB17D44-0B88-4A44-83A3-535349F69772}" dt="2019-08-21T06:23:47.276" v="33504"/>
        <pc:sldMkLst>
          <pc:docMk/>
          <pc:sldMk cId="2818308398" sldId="307"/>
        </pc:sldMkLst>
        <pc:spChg chg="mod">
          <ac:chgData name="Wade Flowers" userId="e0f4832c352e4143" providerId="LiveId" clId="{8AB17D44-0B88-4A44-83A3-535349F69772}" dt="2019-08-21T06:23:21.399" v="33491" actId="20577"/>
          <ac:spMkLst>
            <pc:docMk/>
            <pc:sldMk cId="2818308398" sldId="307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5:59:27.434" v="32655" actId="6549"/>
          <ac:spMkLst>
            <pc:docMk/>
            <pc:sldMk cId="2818308398" sldId="307"/>
            <ac:spMk id="3" creationId="{00000000-0000-0000-0000-000000000000}"/>
          </ac:spMkLst>
        </pc:spChg>
      </pc:sldChg>
      <pc:sldChg chg="modSp add del">
        <pc:chgData name="Wade Flowers" userId="e0f4832c352e4143" providerId="LiveId" clId="{8AB17D44-0B88-4A44-83A3-535349F69772}" dt="2019-08-20T05:33:24.978" v="22328" actId="2696"/>
        <pc:sldMkLst>
          <pc:docMk/>
          <pc:sldMk cId="2772874929" sldId="308"/>
        </pc:sldMkLst>
        <pc:spChg chg="mod">
          <ac:chgData name="Wade Flowers" userId="e0f4832c352e4143" providerId="LiveId" clId="{8AB17D44-0B88-4A44-83A3-535349F69772}" dt="2019-08-16T05:18:41.511" v="21750" actId="27636"/>
          <ac:spMkLst>
            <pc:docMk/>
            <pc:sldMk cId="2772874929" sldId="308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6:20:22.251" v="33471" actId="20577"/>
        <pc:sldMkLst>
          <pc:docMk/>
          <pc:sldMk cId="3220099901" sldId="309"/>
        </pc:sldMkLst>
        <pc:spChg chg="mod">
          <ac:chgData name="Wade Flowers" userId="e0f4832c352e4143" providerId="LiveId" clId="{8AB17D44-0B88-4A44-83A3-535349F69772}" dt="2019-08-20T16:35:05.833" v="25903" actId="20577"/>
          <ac:spMkLst>
            <pc:docMk/>
            <pc:sldMk cId="3220099901" sldId="309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6:20:22.251" v="33471" actId="20577"/>
          <ac:spMkLst>
            <pc:docMk/>
            <pc:sldMk cId="3220099901" sldId="309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6:22:35.546" v="33485" actId="14100"/>
        <pc:sldMkLst>
          <pc:docMk/>
          <pc:sldMk cId="260934362" sldId="310"/>
        </pc:sldMkLst>
        <pc:spChg chg="mod">
          <ac:chgData name="Wade Flowers" userId="e0f4832c352e4143" providerId="LiveId" clId="{8AB17D44-0B88-4A44-83A3-535349F69772}" dt="2019-08-21T06:22:30.038" v="33484" actId="20577"/>
          <ac:spMkLst>
            <pc:docMk/>
            <pc:sldMk cId="260934362" sldId="310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6:22:35.546" v="33485" actId="14100"/>
          <ac:spMkLst>
            <pc:docMk/>
            <pc:sldMk cId="260934362" sldId="310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6:24:56.216" v="33515" actId="20577"/>
        <pc:sldMkLst>
          <pc:docMk/>
          <pc:sldMk cId="2575518489" sldId="311"/>
        </pc:sldMkLst>
        <pc:spChg chg="mod">
          <ac:chgData name="Wade Flowers" userId="e0f4832c352e4143" providerId="LiveId" clId="{8AB17D44-0B88-4A44-83A3-535349F69772}" dt="2019-08-21T06:24:56.216" v="33515" actId="20577"/>
          <ac:spMkLst>
            <pc:docMk/>
            <pc:sldMk cId="2575518489" sldId="311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5:58:14.210" v="32639" actId="20577"/>
          <ac:spMkLst>
            <pc:docMk/>
            <pc:sldMk cId="2575518489" sldId="311"/>
            <ac:spMk id="3" creationId="{00000000-0000-0000-0000-000000000000}"/>
          </ac:spMkLst>
        </pc:spChg>
      </pc:sldChg>
      <pc:sldChg chg="modSp ord">
        <pc:chgData name="Wade Flowers" userId="e0f4832c352e4143" providerId="LiveId" clId="{8AB17D44-0B88-4A44-83A3-535349F69772}" dt="2019-08-21T06:24:28.050" v="33507"/>
        <pc:sldMkLst>
          <pc:docMk/>
          <pc:sldMk cId="3683122064" sldId="314"/>
        </pc:sldMkLst>
        <pc:spChg chg="mod">
          <ac:chgData name="Wade Flowers" userId="e0f4832c352e4143" providerId="LiveId" clId="{8AB17D44-0B88-4A44-83A3-535349F69772}" dt="2019-08-20T16:36:22.197" v="25998" actId="20577"/>
          <ac:spMkLst>
            <pc:docMk/>
            <pc:sldMk cId="3683122064" sldId="314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5:57:26.444" v="32592" actId="20577"/>
          <ac:spMkLst>
            <pc:docMk/>
            <pc:sldMk cId="3683122064" sldId="314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20T16:35:15.933" v="25927" actId="20577"/>
        <pc:sldMkLst>
          <pc:docMk/>
          <pc:sldMk cId="544316911" sldId="315"/>
        </pc:sldMkLst>
        <pc:spChg chg="mod">
          <ac:chgData name="Wade Flowers" userId="e0f4832c352e4143" providerId="LiveId" clId="{8AB17D44-0B88-4A44-83A3-535349F69772}" dt="2019-08-20T16:35:15.933" v="25927" actId="20577"/>
          <ac:spMkLst>
            <pc:docMk/>
            <pc:sldMk cId="544316911" sldId="315"/>
            <ac:spMk id="2" creationId="{00000000-0000-0000-0000-000000000000}"/>
          </ac:spMkLst>
        </pc:spChg>
      </pc:sldChg>
      <pc:sldChg chg="delSp modSp">
        <pc:chgData name="Wade Flowers" userId="e0f4832c352e4143" providerId="LiveId" clId="{8AB17D44-0B88-4A44-83A3-535349F69772}" dt="2019-08-20T16:35:27.478" v="25951" actId="20577"/>
        <pc:sldMkLst>
          <pc:docMk/>
          <pc:sldMk cId="3572701961" sldId="316"/>
        </pc:sldMkLst>
        <pc:spChg chg="mod">
          <ac:chgData name="Wade Flowers" userId="e0f4832c352e4143" providerId="LiveId" clId="{8AB17D44-0B88-4A44-83A3-535349F69772}" dt="2019-08-20T16:35:27.478" v="25951" actId="20577"/>
          <ac:spMkLst>
            <pc:docMk/>
            <pc:sldMk cId="3572701961" sldId="316"/>
            <ac:spMk id="2" creationId="{00000000-0000-0000-0000-000000000000}"/>
          </ac:spMkLst>
        </pc:spChg>
        <pc:graphicFrameChg chg="del">
          <ac:chgData name="Wade Flowers" userId="e0f4832c352e4143" providerId="LiveId" clId="{8AB17D44-0B88-4A44-83A3-535349F69772}" dt="2019-08-20T05:36:31.175" v="22350" actId="478"/>
          <ac:graphicFrameMkLst>
            <pc:docMk/>
            <pc:sldMk cId="3572701961" sldId="316"/>
            <ac:graphicFrameMk id="4" creationId="{3FBB7386-D75A-4A58-9245-E73608F784CC}"/>
          </ac:graphicFrameMkLst>
        </pc:graphicFrameChg>
        <pc:graphicFrameChg chg="mod">
          <ac:chgData name="Wade Flowers" userId="e0f4832c352e4143" providerId="LiveId" clId="{8AB17D44-0B88-4A44-83A3-535349F69772}" dt="2019-08-20T05:36:44.722" v="22353"/>
          <ac:graphicFrameMkLst>
            <pc:docMk/>
            <pc:sldMk cId="3572701961" sldId="316"/>
            <ac:graphicFrameMk id="6" creationId="{0AEC6C25-A92B-470D-9E38-49DD88F229A4}"/>
          </ac:graphicFrameMkLst>
        </pc:graphicFrameChg>
      </pc:sldChg>
      <pc:sldChg chg="delSp modSp">
        <pc:chgData name="Wade Flowers" userId="e0f4832c352e4143" providerId="LiveId" clId="{8AB17D44-0B88-4A44-83A3-535349F69772}" dt="2019-08-20T16:35:38.707" v="25981" actId="20577"/>
        <pc:sldMkLst>
          <pc:docMk/>
          <pc:sldMk cId="4179653045" sldId="317"/>
        </pc:sldMkLst>
        <pc:spChg chg="mod">
          <ac:chgData name="Wade Flowers" userId="e0f4832c352e4143" providerId="LiveId" clId="{8AB17D44-0B88-4A44-83A3-535349F69772}" dt="2019-08-20T16:35:38.707" v="25981" actId="20577"/>
          <ac:spMkLst>
            <pc:docMk/>
            <pc:sldMk cId="4179653045" sldId="317"/>
            <ac:spMk id="2" creationId="{00000000-0000-0000-0000-000000000000}"/>
          </ac:spMkLst>
        </pc:spChg>
        <pc:graphicFrameChg chg="del">
          <ac:chgData name="Wade Flowers" userId="e0f4832c352e4143" providerId="LiveId" clId="{8AB17D44-0B88-4A44-83A3-535349F69772}" dt="2019-08-20T05:37:53.295" v="22356" actId="478"/>
          <ac:graphicFrameMkLst>
            <pc:docMk/>
            <pc:sldMk cId="4179653045" sldId="317"/>
            <ac:graphicFrameMk id="4" creationId="{3FBB7386-D75A-4A58-9245-E73608F784CC}"/>
          </ac:graphicFrameMkLst>
        </pc:graphicFrameChg>
        <pc:graphicFrameChg chg="del">
          <ac:chgData name="Wade Flowers" userId="e0f4832c352e4143" providerId="LiveId" clId="{8AB17D44-0B88-4A44-83A3-535349F69772}" dt="2019-08-20T05:37:47.523" v="22355" actId="478"/>
          <ac:graphicFrameMkLst>
            <pc:docMk/>
            <pc:sldMk cId="4179653045" sldId="317"/>
            <ac:graphicFrameMk id="6" creationId="{0AEC6C25-A92B-470D-9E38-49DD88F229A4}"/>
          </ac:graphicFrameMkLst>
        </pc:graphicFrameChg>
        <pc:graphicFrameChg chg="mod">
          <ac:chgData name="Wade Flowers" userId="e0f4832c352e4143" providerId="LiveId" clId="{8AB17D44-0B88-4A44-83A3-535349F69772}" dt="2019-08-20T05:38:34.862" v="22362" actId="1076"/>
          <ac:graphicFrameMkLst>
            <pc:docMk/>
            <pc:sldMk cId="4179653045" sldId="317"/>
            <ac:graphicFrameMk id="7" creationId="{89E6DF86-A1CC-498D-8E6B-A8DFA29C5FDC}"/>
          </ac:graphicFrameMkLst>
        </pc:graphicFrameChg>
      </pc:sldChg>
      <pc:sldChg chg="modSp ord">
        <pc:chgData name="Wade Flowers" userId="e0f4832c352e4143" providerId="LiveId" clId="{8AB17D44-0B88-4A44-83A3-535349F69772}" dt="2019-08-21T06:23:57.274" v="33505"/>
        <pc:sldMkLst>
          <pc:docMk/>
          <pc:sldMk cId="2681441768" sldId="318"/>
        </pc:sldMkLst>
        <pc:spChg chg="mod">
          <ac:chgData name="Wade Flowers" userId="e0f4832c352e4143" providerId="LiveId" clId="{8AB17D44-0B88-4A44-83A3-535349F69772}" dt="2019-08-21T06:23:27.633" v="33497" actId="20577"/>
          <ac:spMkLst>
            <pc:docMk/>
            <pc:sldMk cId="2681441768" sldId="318"/>
            <ac:spMk id="2" creationId="{00000000-0000-0000-0000-000000000000}"/>
          </ac:spMkLst>
        </pc:spChg>
        <pc:graphicFrameChg chg="mod">
          <ac:chgData name="Wade Flowers" userId="e0f4832c352e4143" providerId="LiveId" clId="{8AB17D44-0B88-4A44-83A3-535349F69772}" dt="2019-08-21T05:59:40.200" v="32656" actId="14100"/>
          <ac:graphicFrameMkLst>
            <pc:docMk/>
            <pc:sldMk cId="2681441768" sldId="318"/>
            <ac:graphicFrameMk id="6" creationId="{07B648F3-4C7F-403E-8C93-ECCC873778C1}"/>
          </ac:graphicFrameMkLst>
        </pc:graphicFrameChg>
      </pc:sldChg>
      <pc:sldChg chg="modSp ord">
        <pc:chgData name="Wade Flowers" userId="e0f4832c352e4143" providerId="LiveId" clId="{8AB17D44-0B88-4A44-83A3-535349F69772}" dt="2019-08-21T06:24:10.987" v="33506"/>
        <pc:sldMkLst>
          <pc:docMk/>
          <pc:sldMk cId="3213470363" sldId="319"/>
        </pc:sldMkLst>
        <pc:spChg chg="mod">
          <ac:chgData name="Wade Flowers" userId="e0f4832c352e4143" providerId="LiveId" clId="{8AB17D44-0B88-4A44-83A3-535349F69772}" dt="2019-08-21T06:23:32.556" v="33503" actId="20577"/>
          <ac:spMkLst>
            <pc:docMk/>
            <pc:sldMk cId="3213470363" sldId="319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0T05:41:19.535" v="22370" actId="14100"/>
          <ac:spMkLst>
            <pc:docMk/>
            <pc:sldMk cId="3213470363" sldId="319"/>
            <ac:spMk id="5" creationId="{87E0300D-DC2E-46BB-AE8C-FAF233B0297C}"/>
          </ac:spMkLst>
        </pc:spChg>
        <pc:graphicFrameChg chg="mod">
          <ac:chgData name="Wade Flowers" userId="e0f4832c352e4143" providerId="LiveId" clId="{8AB17D44-0B88-4A44-83A3-535349F69772}" dt="2019-08-21T05:59:45.618" v="32657"/>
          <ac:graphicFrameMkLst>
            <pc:docMk/>
            <pc:sldMk cId="3213470363" sldId="319"/>
            <ac:graphicFrameMk id="7" creationId="{936448CD-A0F8-4380-9B96-224CE19A401B}"/>
          </ac:graphicFrameMkLst>
        </pc:graphicFrameChg>
      </pc:sldChg>
      <pc:sldChg chg="modSp add ord">
        <pc:chgData name="Wade Flowers" userId="e0f4832c352e4143" providerId="LiveId" clId="{8AB17D44-0B88-4A44-83A3-535349F69772}" dt="2019-08-21T06:00:39.976" v="32679" actId="20577"/>
        <pc:sldMkLst>
          <pc:docMk/>
          <pc:sldMk cId="1342257545" sldId="320"/>
        </pc:sldMkLst>
        <pc:spChg chg="mod">
          <ac:chgData name="Wade Flowers" userId="e0f4832c352e4143" providerId="LiveId" clId="{8AB17D44-0B88-4A44-83A3-535349F69772}" dt="2019-08-21T06:00:39.976" v="32679" actId="20577"/>
          <ac:spMkLst>
            <pc:docMk/>
            <pc:sldMk cId="1342257545" sldId="320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0T05:52:18.457" v="23546" actId="20577"/>
        <pc:sldMkLst>
          <pc:docMk/>
          <pc:sldMk cId="3317045540" sldId="321"/>
        </pc:sldMkLst>
        <pc:spChg chg="mod">
          <ac:chgData name="Wade Flowers" userId="e0f4832c352e4143" providerId="LiveId" clId="{8AB17D44-0B88-4A44-83A3-535349F69772}" dt="2019-08-20T05:52:18.457" v="23546" actId="20577"/>
          <ac:spMkLst>
            <pc:docMk/>
            <pc:sldMk cId="3317045540" sldId="321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0T16:37:29.788" v="26021" actId="20577"/>
        <pc:sldMkLst>
          <pc:docMk/>
          <pc:sldMk cId="2837126588" sldId="322"/>
        </pc:sldMkLst>
        <pc:spChg chg="mod">
          <ac:chgData name="Wade Flowers" userId="e0f4832c352e4143" providerId="LiveId" clId="{8AB17D44-0B88-4A44-83A3-535349F69772}" dt="2019-08-20T16:37:29.788" v="26021" actId="20577"/>
          <ac:spMkLst>
            <pc:docMk/>
            <pc:sldMk cId="2837126588" sldId="322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0T16:34:04.088" v="25842" actId="20577"/>
          <ac:spMkLst>
            <pc:docMk/>
            <pc:sldMk cId="2837126588" sldId="322"/>
            <ac:spMk id="3" creationId="{00000000-0000-0000-0000-000000000000}"/>
          </ac:spMkLst>
        </pc:spChg>
      </pc:sldChg>
      <pc:sldChg chg="modSp add ord">
        <pc:chgData name="Wade Flowers" userId="e0f4832c352e4143" providerId="LiveId" clId="{8AB17D44-0B88-4A44-83A3-535349F69772}" dt="2019-08-20T16:56:56.962" v="28478" actId="114"/>
        <pc:sldMkLst>
          <pc:docMk/>
          <pc:sldMk cId="3865951064" sldId="323"/>
        </pc:sldMkLst>
        <pc:spChg chg="mod">
          <ac:chgData name="Wade Flowers" userId="e0f4832c352e4143" providerId="LiveId" clId="{8AB17D44-0B88-4A44-83A3-535349F69772}" dt="2019-08-20T16:37:13.832" v="26012" actId="20577"/>
          <ac:spMkLst>
            <pc:docMk/>
            <pc:sldMk cId="3865951064" sldId="323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0T16:56:56.962" v="28478" actId="114"/>
          <ac:spMkLst>
            <pc:docMk/>
            <pc:sldMk cId="3865951064" sldId="323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0T17:02:35.741" v="29327" actId="20577"/>
        <pc:sldMkLst>
          <pc:docMk/>
          <pc:sldMk cId="4092963665" sldId="324"/>
        </pc:sldMkLst>
        <pc:spChg chg="mod">
          <ac:chgData name="Wade Flowers" userId="e0f4832c352e4143" providerId="LiveId" clId="{8AB17D44-0B88-4A44-83A3-535349F69772}" dt="2019-08-20T17:02:35.741" v="29327" actId="20577"/>
          <ac:spMkLst>
            <pc:docMk/>
            <pc:sldMk cId="4092963665" sldId="324"/>
            <ac:spMk id="3" creationId="{00000000-0000-0000-0000-000000000000}"/>
          </ac:spMkLst>
        </pc:spChg>
      </pc:sldChg>
      <pc:sldChg chg="modSp add ord">
        <pc:chgData name="Wade Flowers" userId="e0f4832c352e4143" providerId="LiveId" clId="{8AB17D44-0B88-4A44-83A3-535349F69772}" dt="2019-08-20T17:15:04.683" v="30633" actId="20577"/>
        <pc:sldMkLst>
          <pc:docMk/>
          <pc:sldMk cId="1376909147" sldId="325"/>
        </pc:sldMkLst>
        <pc:spChg chg="mod">
          <ac:chgData name="Wade Flowers" userId="e0f4832c352e4143" providerId="LiveId" clId="{8AB17D44-0B88-4A44-83A3-535349F69772}" dt="2019-08-20T17:04:19.043" v="29376" actId="20577"/>
          <ac:spMkLst>
            <pc:docMk/>
            <pc:sldMk cId="1376909147" sldId="325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0T17:15:04.683" v="30633" actId="20577"/>
          <ac:spMkLst>
            <pc:docMk/>
            <pc:sldMk cId="1376909147" sldId="325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0T17:22:54.291" v="31420" actId="20577"/>
        <pc:sldMkLst>
          <pc:docMk/>
          <pc:sldMk cId="2724563827" sldId="326"/>
        </pc:sldMkLst>
        <pc:spChg chg="mod">
          <ac:chgData name="Wade Flowers" userId="e0f4832c352e4143" providerId="LiveId" clId="{8AB17D44-0B88-4A44-83A3-535349F69772}" dt="2019-08-20T17:22:54.291" v="31420" actId="20577"/>
          <ac:spMkLst>
            <pc:docMk/>
            <pc:sldMk cId="2724563827" sldId="326"/>
            <ac:spMk id="3" creationId="{00000000-0000-0000-0000-000000000000}"/>
          </ac:spMkLst>
        </pc:spChg>
      </pc:sldChg>
      <pc:sldChg chg="modSp">
        <pc:chgData name="Wade Flowers" userId="e0f4832c352e4143" providerId="LiveId" clId="{8AB17D44-0B88-4A44-83A3-535349F69772}" dt="2019-08-21T05:30:54.338" v="31450" actId="20577"/>
        <pc:sldMkLst>
          <pc:docMk/>
          <pc:sldMk cId="1092644107" sldId="330"/>
        </pc:sldMkLst>
        <pc:spChg chg="mod">
          <ac:chgData name="Wade Flowers" userId="e0f4832c352e4143" providerId="LiveId" clId="{8AB17D44-0B88-4A44-83A3-535349F69772}" dt="2019-08-21T05:30:54.338" v="31450" actId="20577"/>
          <ac:spMkLst>
            <pc:docMk/>
            <pc:sldMk cId="1092644107" sldId="330"/>
            <ac:spMk id="2" creationId="{00000000-0000-0000-0000-000000000000}"/>
          </ac:spMkLst>
        </pc:spChg>
        <pc:graphicFrameChg chg="mod">
          <ac:chgData name="Wade Flowers" userId="e0f4832c352e4143" providerId="LiveId" clId="{8AB17D44-0B88-4A44-83A3-535349F69772}" dt="2019-08-21T05:30:13.080" v="31427"/>
          <ac:graphicFrameMkLst>
            <pc:docMk/>
            <pc:sldMk cId="1092644107" sldId="330"/>
            <ac:graphicFrameMk id="4" creationId="{E7AADB4F-4B8C-431D-884B-7F6C1EA4E798}"/>
          </ac:graphicFrameMkLst>
        </pc:graphicFrameChg>
      </pc:sldChg>
      <pc:sldChg chg="delSp modSp">
        <pc:chgData name="Wade Flowers" userId="e0f4832c352e4143" providerId="LiveId" clId="{8AB17D44-0B88-4A44-83A3-535349F69772}" dt="2019-08-21T05:31:03.210" v="31469" actId="20577"/>
        <pc:sldMkLst>
          <pc:docMk/>
          <pc:sldMk cId="3288244800" sldId="331"/>
        </pc:sldMkLst>
        <pc:spChg chg="mod">
          <ac:chgData name="Wade Flowers" userId="e0f4832c352e4143" providerId="LiveId" clId="{8AB17D44-0B88-4A44-83A3-535349F69772}" dt="2019-08-21T05:31:03.210" v="31469" actId="20577"/>
          <ac:spMkLst>
            <pc:docMk/>
            <pc:sldMk cId="3288244800" sldId="331"/>
            <ac:spMk id="2" creationId="{00000000-0000-0000-0000-000000000000}"/>
          </ac:spMkLst>
        </pc:spChg>
        <pc:spChg chg="mod">
          <ac:chgData name="Wade Flowers" userId="e0f4832c352e4143" providerId="LiveId" clId="{8AB17D44-0B88-4A44-83A3-535349F69772}" dt="2019-08-21T05:29:12.015" v="31426" actId="20577"/>
          <ac:spMkLst>
            <pc:docMk/>
            <pc:sldMk cId="3288244800" sldId="331"/>
            <ac:spMk id="3" creationId="{00000000-0000-0000-0000-000000000000}"/>
          </ac:spMkLst>
        </pc:spChg>
        <pc:graphicFrameChg chg="del">
          <ac:chgData name="Wade Flowers" userId="e0f4832c352e4143" providerId="LiveId" clId="{8AB17D44-0B88-4A44-83A3-535349F69772}" dt="2019-08-21T05:29:00.256" v="31423" actId="478"/>
          <ac:graphicFrameMkLst>
            <pc:docMk/>
            <pc:sldMk cId="3288244800" sldId="331"/>
            <ac:graphicFrameMk id="4" creationId="{E7AADB4F-4B8C-431D-884B-7F6C1EA4E798}"/>
          </ac:graphicFrameMkLst>
        </pc:graphicFrameChg>
        <pc:graphicFrameChg chg="del">
          <ac:chgData name="Wade Flowers" userId="e0f4832c352e4143" providerId="LiveId" clId="{8AB17D44-0B88-4A44-83A3-535349F69772}" dt="2019-08-21T05:28:55.400" v="31422" actId="478"/>
          <ac:graphicFrameMkLst>
            <pc:docMk/>
            <pc:sldMk cId="3288244800" sldId="331"/>
            <ac:graphicFrameMk id="5" creationId="{E3EE1DBC-5209-4FE6-A182-0AE57299693C}"/>
          </ac:graphicFrameMkLst>
        </pc:graphicFrameChg>
        <pc:graphicFrameChg chg="mod">
          <ac:chgData name="Wade Flowers" userId="e0f4832c352e4143" providerId="LiveId" clId="{8AB17D44-0B88-4A44-83A3-535349F69772}" dt="2019-08-21T05:30:26.301" v="31428" actId="1076"/>
          <ac:graphicFrameMkLst>
            <pc:docMk/>
            <pc:sldMk cId="3288244800" sldId="331"/>
            <ac:graphicFrameMk id="6" creationId="{E3EE1DBC-5209-4FE6-A182-0AE57299693C}"/>
          </ac:graphicFrameMkLst>
        </pc:graphicFrameChg>
      </pc:sldChg>
      <pc:sldChg chg="modSp add">
        <pc:chgData name="Wade Flowers" userId="e0f4832c352e4143" providerId="LiveId" clId="{8AB17D44-0B88-4A44-83A3-535349F69772}" dt="2019-08-21T05:56:44.814" v="32537" actId="20577"/>
        <pc:sldMkLst>
          <pc:docMk/>
          <pc:sldMk cId="4062665840" sldId="332"/>
        </pc:sldMkLst>
        <pc:spChg chg="mod">
          <ac:chgData name="Wade Flowers" userId="e0f4832c352e4143" providerId="LiveId" clId="{8AB17D44-0B88-4A44-83A3-535349F69772}" dt="2019-08-21T05:56:44.814" v="32537" actId="20577"/>
          <ac:spMkLst>
            <pc:docMk/>
            <pc:sldMk cId="4062665840" sldId="332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5:55:38.593" v="32483" actId="20577"/>
        <pc:sldMkLst>
          <pc:docMk/>
          <pc:sldMk cId="2388320906" sldId="333"/>
        </pc:sldMkLst>
        <pc:spChg chg="mod">
          <ac:chgData name="Wade Flowers" userId="e0f4832c352e4143" providerId="LiveId" clId="{8AB17D44-0B88-4A44-83A3-535349F69772}" dt="2019-08-21T05:55:38.593" v="32483" actId="20577"/>
          <ac:spMkLst>
            <pc:docMk/>
            <pc:sldMk cId="2388320906" sldId="333"/>
            <ac:spMk id="3" creationId="{00000000-0000-0000-0000-000000000000}"/>
          </ac:spMkLst>
        </pc:spChg>
      </pc:sldChg>
      <pc:sldChg chg="modSp add">
        <pc:chgData name="Wade Flowers" userId="e0f4832c352e4143" providerId="LiveId" clId="{8AB17D44-0B88-4A44-83A3-535349F69772}" dt="2019-08-21T06:13:54.973" v="33338" actId="20577"/>
        <pc:sldMkLst>
          <pc:docMk/>
          <pc:sldMk cId="2009088685" sldId="334"/>
        </pc:sldMkLst>
        <pc:spChg chg="mod">
          <ac:chgData name="Wade Flowers" userId="e0f4832c352e4143" providerId="LiveId" clId="{8AB17D44-0B88-4A44-83A3-535349F69772}" dt="2019-08-21T06:13:54.973" v="33338" actId="20577"/>
          <ac:spMkLst>
            <pc:docMk/>
            <pc:sldMk cId="2009088685" sldId="334"/>
            <ac:spMk id="3" creationId="{00000000-0000-0000-0000-000000000000}"/>
          </ac:spMkLst>
        </pc:spChg>
      </pc:sldChg>
    </pc:docChg>
  </pc:docChgLst>
  <pc:docChgLst>
    <pc:chgData name="Wade Flowers" userId="e0f4832c352e4143" providerId="LiveId" clId="{15C4B724-243E-4D1D-9AFB-4622ED20B070}"/>
    <pc:docChg chg="undo custSel addSld delSld modSld sldOrd">
      <pc:chgData name="Wade Flowers" userId="e0f4832c352e4143" providerId="LiveId" clId="{15C4B724-243E-4D1D-9AFB-4622ED20B070}" dt="2019-08-21T05:23:13.066" v="2922" actId="1076"/>
      <pc:docMkLst>
        <pc:docMk/>
      </pc:docMkLst>
      <pc:sldChg chg="modSp">
        <pc:chgData name="Wade Flowers" userId="e0f4832c352e4143" providerId="LiveId" clId="{15C4B724-243E-4D1D-9AFB-4622ED20B070}" dt="2019-08-19T02:49:34.742" v="387" actId="5793"/>
        <pc:sldMkLst>
          <pc:docMk/>
          <pc:sldMk cId="3434762236" sldId="287"/>
        </pc:sldMkLst>
        <pc:spChg chg="mod">
          <ac:chgData name="Wade Flowers" userId="e0f4832c352e4143" providerId="LiveId" clId="{15C4B724-243E-4D1D-9AFB-4622ED20B070}" dt="2019-08-19T02:49:34.742" v="387" actId="5793"/>
          <ac:spMkLst>
            <pc:docMk/>
            <pc:sldMk cId="3434762236" sldId="287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3:16:17.526" v="698" actId="27636"/>
        <pc:sldMkLst>
          <pc:docMk/>
          <pc:sldMk cId="3202767197" sldId="289"/>
        </pc:sldMkLst>
        <pc:spChg chg="mod">
          <ac:chgData name="Wade Flowers" userId="e0f4832c352e4143" providerId="LiveId" clId="{15C4B724-243E-4D1D-9AFB-4622ED20B070}" dt="2019-08-19T03:16:17.526" v="698" actId="27636"/>
          <ac:spMkLst>
            <pc:docMk/>
            <pc:sldMk cId="3202767197" sldId="289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3:16:35.289" v="699" actId="403"/>
        <pc:sldMkLst>
          <pc:docMk/>
          <pc:sldMk cId="3830699323" sldId="290"/>
        </pc:sldMkLst>
        <pc:spChg chg="mod">
          <ac:chgData name="Wade Flowers" userId="e0f4832c352e4143" providerId="LiveId" clId="{15C4B724-243E-4D1D-9AFB-4622ED20B070}" dt="2019-08-19T03:16:35.289" v="699" actId="403"/>
          <ac:spMkLst>
            <pc:docMk/>
            <pc:sldMk cId="3830699323" sldId="290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3:01:25.610" v="435" actId="20577"/>
        <pc:sldMkLst>
          <pc:docMk/>
          <pc:sldMk cId="1348562865" sldId="295"/>
        </pc:sldMkLst>
        <pc:spChg chg="mod">
          <ac:chgData name="Wade Flowers" userId="e0f4832c352e4143" providerId="LiveId" clId="{15C4B724-243E-4D1D-9AFB-4622ED20B070}" dt="2019-08-19T03:01:25.610" v="435" actId="20577"/>
          <ac:spMkLst>
            <pc:docMk/>
            <pc:sldMk cId="1348562865" sldId="295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3:08:12.166" v="561" actId="1076"/>
        <pc:sldMkLst>
          <pc:docMk/>
          <pc:sldMk cId="3209264604" sldId="301"/>
        </pc:sldMkLst>
        <pc:graphicFrameChg chg="mod modGraphic">
          <ac:chgData name="Wade Flowers" userId="e0f4832c352e4143" providerId="LiveId" clId="{15C4B724-243E-4D1D-9AFB-4622ED20B070}" dt="2019-08-19T03:08:06.425" v="560" actId="1076"/>
          <ac:graphicFrameMkLst>
            <pc:docMk/>
            <pc:sldMk cId="3209264604" sldId="301"/>
            <ac:graphicFrameMk id="7" creationId="{C99E7EA9-A30D-4A61-92BF-C95EC429A454}"/>
          </ac:graphicFrameMkLst>
        </pc:graphicFrameChg>
        <pc:graphicFrameChg chg="mod modGraphic">
          <ac:chgData name="Wade Flowers" userId="e0f4832c352e4143" providerId="LiveId" clId="{15C4B724-243E-4D1D-9AFB-4622ED20B070}" dt="2019-08-19T03:08:12.166" v="561" actId="1076"/>
          <ac:graphicFrameMkLst>
            <pc:docMk/>
            <pc:sldMk cId="3209264604" sldId="301"/>
            <ac:graphicFrameMk id="8" creationId="{19845755-9689-4330-A0A8-9BBABABCC9CC}"/>
          </ac:graphicFrameMkLst>
        </pc:graphicFrameChg>
      </pc:sldChg>
      <pc:sldChg chg="modSp">
        <pc:chgData name="Wade Flowers" userId="e0f4832c352e4143" providerId="LiveId" clId="{15C4B724-243E-4D1D-9AFB-4622ED20B070}" dt="2019-08-19T03:11:02.665" v="574" actId="2084"/>
        <pc:sldMkLst>
          <pc:docMk/>
          <pc:sldMk cId="3710924685" sldId="302"/>
        </pc:sldMkLst>
        <pc:graphicFrameChg chg="mod modGraphic">
          <ac:chgData name="Wade Flowers" userId="e0f4832c352e4143" providerId="LiveId" clId="{15C4B724-243E-4D1D-9AFB-4622ED20B070}" dt="2019-08-19T03:11:02.665" v="574" actId="2084"/>
          <ac:graphicFrameMkLst>
            <pc:docMk/>
            <pc:sldMk cId="3710924685" sldId="302"/>
            <ac:graphicFrameMk id="3" creationId="{FA8EAEE7-B0AF-41B6-B189-95E7CEC2AA4F}"/>
          </ac:graphicFrameMkLst>
        </pc:graphicFrameChg>
      </pc:sldChg>
      <pc:sldChg chg="modSp">
        <pc:chgData name="Wade Flowers" userId="e0f4832c352e4143" providerId="LiveId" clId="{15C4B724-243E-4D1D-9AFB-4622ED20B070}" dt="2019-08-19T03:11:31.407" v="575" actId="203"/>
        <pc:sldMkLst>
          <pc:docMk/>
          <pc:sldMk cId="1063664747" sldId="303"/>
        </pc:sldMkLst>
        <pc:graphicFrameChg chg="modGraphic">
          <ac:chgData name="Wade Flowers" userId="e0f4832c352e4143" providerId="LiveId" clId="{15C4B724-243E-4D1D-9AFB-4622ED20B070}" dt="2019-08-19T03:11:31.407" v="575" actId="203"/>
          <ac:graphicFrameMkLst>
            <pc:docMk/>
            <pc:sldMk cId="1063664747" sldId="303"/>
            <ac:graphicFrameMk id="4" creationId="{0EFC1550-480E-46FD-91C8-11F2C065782C}"/>
          </ac:graphicFrameMkLst>
        </pc:graphicFrameChg>
      </pc:sldChg>
      <pc:sldChg chg="modSp">
        <pc:chgData name="Wade Flowers" userId="e0f4832c352e4143" providerId="LiveId" clId="{15C4B724-243E-4D1D-9AFB-4622ED20B070}" dt="2019-08-19T03:15:53.199" v="696" actId="403"/>
        <pc:sldMkLst>
          <pc:docMk/>
          <pc:sldMk cId="2682228988" sldId="304"/>
        </pc:sldMkLst>
        <pc:graphicFrameChg chg="mod modGraphic">
          <ac:chgData name="Wade Flowers" userId="e0f4832c352e4143" providerId="LiveId" clId="{15C4B724-243E-4D1D-9AFB-4622ED20B070}" dt="2019-08-19T03:15:53.199" v="696" actId="403"/>
          <ac:graphicFrameMkLst>
            <pc:docMk/>
            <pc:sldMk cId="2682228988" sldId="304"/>
            <ac:graphicFrameMk id="3" creationId="{1F620FB8-F02B-4154-80C4-9BB54C50DA5D}"/>
          </ac:graphicFrameMkLst>
        </pc:graphicFrameChg>
      </pc:sldChg>
      <pc:sldChg chg="modSp">
        <pc:chgData name="Wade Flowers" userId="e0f4832c352e4143" providerId="LiveId" clId="{15C4B724-243E-4D1D-9AFB-4622ED20B070}" dt="2019-08-19T04:58:38.766" v="907" actId="20577"/>
        <pc:sldMkLst>
          <pc:docMk/>
          <pc:sldMk cId="2143802610" sldId="306"/>
        </pc:sldMkLst>
        <pc:spChg chg="mod">
          <ac:chgData name="Wade Flowers" userId="e0f4832c352e4143" providerId="LiveId" clId="{15C4B724-243E-4D1D-9AFB-4622ED20B070}" dt="2019-08-19T04:58:38.766" v="907" actId="20577"/>
          <ac:spMkLst>
            <pc:docMk/>
            <pc:sldMk cId="2143802610" sldId="306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6:00:27.441" v="2283" actId="6549"/>
        <pc:sldMkLst>
          <pc:docMk/>
          <pc:sldMk cId="2818308398" sldId="307"/>
        </pc:sldMkLst>
        <pc:spChg chg="mod">
          <ac:chgData name="Wade Flowers" userId="e0f4832c352e4143" providerId="LiveId" clId="{15C4B724-243E-4D1D-9AFB-4622ED20B070}" dt="2019-08-19T06:00:27.441" v="2283" actId="6549"/>
          <ac:spMkLst>
            <pc:docMk/>
            <pc:sldMk cId="2818308398" sldId="307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5:16:09.961" v="1891" actId="27636"/>
        <pc:sldMkLst>
          <pc:docMk/>
          <pc:sldMk cId="3220099901" sldId="309"/>
        </pc:sldMkLst>
        <pc:spChg chg="mod">
          <ac:chgData name="Wade Flowers" userId="e0f4832c352e4143" providerId="LiveId" clId="{15C4B724-243E-4D1D-9AFB-4622ED20B070}" dt="2019-08-19T05:16:09.961" v="1891" actId="27636"/>
          <ac:spMkLst>
            <pc:docMk/>
            <pc:sldMk cId="3220099901" sldId="309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5:13:10.649" v="1839" actId="6549"/>
        <pc:sldMkLst>
          <pc:docMk/>
          <pc:sldMk cId="260934362" sldId="310"/>
        </pc:sldMkLst>
        <pc:spChg chg="mod">
          <ac:chgData name="Wade Flowers" userId="e0f4832c352e4143" providerId="LiveId" clId="{15C4B724-243E-4D1D-9AFB-4622ED20B070}" dt="2019-08-19T05:13:10.649" v="1839" actId="6549"/>
          <ac:spMkLst>
            <pc:docMk/>
            <pc:sldMk cId="260934362" sldId="310"/>
            <ac:spMk id="3" creationId="{00000000-0000-0000-0000-000000000000}"/>
          </ac:spMkLst>
        </pc:spChg>
      </pc:sldChg>
      <pc:sldChg chg="modSp">
        <pc:chgData name="Wade Flowers" userId="e0f4832c352e4143" providerId="LiveId" clId="{15C4B724-243E-4D1D-9AFB-4622ED20B070}" dt="2019-08-19T05:13:00.564" v="1836" actId="6549"/>
        <pc:sldMkLst>
          <pc:docMk/>
          <pc:sldMk cId="2575518489" sldId="311"/>
        </pc:sldMkLst>
        <pc:spChg chg="mod">
          <ac:chgData name="Wade Flowers" userId="e0f4832c352e4143" providerId="LiveId" clId="{15C4B724-243E-4D1D-9AFB-4622ED20B070}" dt="2019-08-19T05:13:00.564" v="1836" actId="6549"/>
          <ac:spMkLst>
            <pc:docMk/>
            <pc:sldMk cId="2575518489" sldId="311"/>
            <ac:spMk id="3" creationId="{00000000-0000-0000-0000-000000000000}"/>
          </ac:spMkLst>
        </pc:spChg>
      </pc:sldChg>
      <pc:sldChg chg="modSp add">
        <pc:chgData name="Wade Flowers" userId="e0f4832c352e4143" providerId="LiveId" clId="{15C4B724-243E-4D1D-9AFB-4622ED20B070}" dt="2019-08-19T02:48:59.387" v="385" actId="5793"/>
        <pc:sldMkLst>
          <pc:docMk/>
          <pc:sldMk cId="3220913202" sldId="313"/>
        </pc:sldMkLst>
        <pc:spChg chg="mod">
          <ac:chgData name="Wade Flowers" userId="e0f4832c352e4143" providerId="LiveId" clId="{15C4B724-243E-4D1D-9AFB-4622ED20B070}" dt="2019-08-19T02:48:59.387" v="385" actId="5793"/>
          <ac:spMkLst>
            <pc:docMk/>
            <pc:sldMk cId="3220913202" sldId="313"/>
            <ac:spMk id="3" creationId="{00000000-0000-0000-0000-000000000000}"/>
          </ac:spMkLst>
        </pc:spChg>
      </pc:sldChg>
      <pc:sldChg chg="modSp add">
        <pc:chgData name="Wade Flowers" userId="e0f4832c352e4143" providerId="LiveId" clId="{15C4B724-243E-4D1D-9AFB-4622ED20B070}" dt="2019-08-19T05:13:20.645" v="1842" actId="6549"/>
        <pc:sldMkLst>
          <pc:docMk/>
          <pc:sldMk cId="3683122064" sldId="314"/>
        </pc:sldMkLst>
        <pc:spChg chg="mod">
          <ac:chgData name="Wade Flowers" userId="e0f4832c352e4143" providerId="LiveId" clId="{15C4B724-243E-4D1D-9AFB-4622ED20B070}" dt="2019-08-19T05:13:20.645" v="1842" actId="6549"/>
          <ac:spMkLst>
            <pc:docMk/>
            <pc:sldMk cId="3683122064" sldId="314"/>
            <ac:spMk id="3" creationId="{00000000-0000-0000-0000-000000000000}"/>
          </ac:spMkLst>
        </pc:spChg>
      </pc:sldChg>
      <pc:sldChg chg="addSp modSp add mod">
        <pc:chgData name="Wade Flowers" userId="e0f4832c352e4143" providerId="LiveId" clId="{15C4B724-243E-4D1D-9AFB-4622ED20B070}" dt="2019-08-19T05:52:38.498" v="2127" actId="1076"/>
        <pc:sldMkLst>
          <pc:docMk/>
          <pc:sldMk cId="544316911" sldId="315"/>
        </pc:sldMkLst>
        <pc:spChg chg="mod">
          <ac:chgData name="Wade Flowers" userId="e0f4832c352e4143" providerId="LiveId" clId="{15C4B724-243E-4D1D-9AFB-4622ED20B070}" dt="2019-08-19T05:47:07.796" v="1942" actId="14100"/>
          <ac:spMkLst>
            <pc:docMk/>
            <pc:sldMk cId="544316911" sldId="315"/>
            <ac:spMk id="2" creationId="{00000000-0000-0000-0000-000000000000}"/>
          </ac:spMkLst>
        </pc:spChg>
        <pc:spChg chg="mod">
          <ac:chgData name="Wade Flowers" userId="e0f4832c352e4143" providerId="LiveId" clId="{15C4B724-243E-4D1D-9AFB-4622ED20B070}" dt="2019-08-19T05:47:44.462" v="2021" actId="20577"/>
          <ac:spMkLst>
            <pc:docMk/>
            <pc:sldMk cId="544316911" sldId="315"/>
            <ac:spMk id="3" creationId="{00000000-0000-0000-0000-000000000000}"/>
          </ac:spMkLst>
        </pc:spChg>
        <pc:spChg chg="add mod">
          <ac:chgData name="Wade Flowers" userId="e0f4832c352e4143" providerId="LiveId" clId="{15C4B724-243E-4D1D-9AFB-4622ED20B070}" dt="2019-08-19T05:52:38.498" v="2127" actId="1076"/>
          <ac:spMkLst>
            <pc:docMk/>
            <pc:sldMk cId="544316911" sldId="315"/>
            <ac:spMk id="5" creationId="{87E0300D-DC2E-46BB-AE8C-FAF233B0297C}"/>
          </ac:spMkLst>
        </pc:spChg>
        <pc:graphicFrameChg chg="add mod">
          <ac:chgData name="Wade Flowers" userId="e0f4832c352e4143" providerId="LiveId" clId="{15C4B724-243E-4D1D-9AFB-4622ED20B070}" dt="2019-08-19T05:51:43.643" v="2094" actId="692"/>
          <ac:graphicFrameMkLst>
            <pc:docMk/>
            <pc:sldMk cId="544316911" sldId="315"/>
            <ac:graphicFrameMk id="4" creationId="{3FBB7386-D75A-4A58-9245-E73608F784CC}"/>
          </ac:graphicFrameMkLst>
        </pc:graphicFrameChg>
      </pc:sldChg>
      <pc:sldChg chg="addSp modSp add mod">
        <pc:chgData name="Wade Flowers" userId="e0f4832c352e4143" providerId="LiveId" clId="{15C4B724-243E-4D1D-9AFB-4622ED20B070}" dt="2019-08-19T05:54:29.210" v="2178" actId="1076"/>
        <pc:sldMkLst>
          <pc:docMk/>
          <pc:sldMk cId="3572701961" sldId="316"/>
        </pc:sldMkLst>
        <pc:spChg chg="mod">
          <ac:chgData name="Wade Flowers" userId="e0f4832c352e4143" providerId="LiveId" clId="{15C4B724-243E-4D1D-9AFB-4622ED20B070}" dt="2019-08-19T05:54:29.210" v="2178" actId="1076"/>
          <ac:spMkLst>
            <pc:docMk/>
            <pc:sldMk cId="3572701961" sldId="316"/>
            <ac:spMk id="5" creationId="{87E0300D-DC2E-46BB-AE8C-FAF233B0297C}"/>
          </ac:spMkLst>
        </pc:spChg>
        <pc:graphicFrameChg chg="add mod">
          <ac:chgData name="Wade Flowers" userId="e0f4832c352e4143" providerId="LiveId" clId="{15C4B724-243E-4D1D-9AFB-4622ED20B070}" dt="2019-08-19T05:54:24.729" v="2177" actId="14100"/>
          <ac:graphicFrameMkLst>
            <pc:docMk/>
            <pc:sldMk cId="3572701961" sldId="316"/>
            <ac:graphicFrameMk id="6" creationId="{0AEC6C25-A92B-470D-9E38-49DD88F229A4}"/>
          </ac:graphicFrameMkLst>
        </pc:graphicFrameChg>
      </pc:sldChg>
      <pc:sldChg chg="addSp modSp add mod">
        <pc:chgData name="Wade Flowers" userId="e0f4832c352e4143" providerId="LiveId" clId="{15C4B724-243E-4D1D-9AFB-4622ED20B070}" dt="2019-08-19T05:56:52.100" v="2272" actId="1076"/>
        <pc:sldMkLst>
          <pc:docMk/>
          <pc:sldMk cId="4179653045" sldId="317"/>
        </pc:sldMkLst>
        <pc:spChg chg="mod">
          <ac:chgData name="Wade Flowers" userId="e0f4832c352e4143" providerId="LiveId" clId="{15C4B724-243E-4D1D-9AFB-4622ED20B070}" dt="2019-08-19T05:56:52.100" v="2272" actId="1076"/>
          <ac:spMkLst>
            <pc:docMk/>
            <pc:sldMk cId="4179653045" sldId="317"/>
            <ac:spMk id="5" creationId="{87E0300D-DC2E-46BB-AE8C-FAF233B0297C}"/>
          </ac:spMkLst>
        </pc:spChg>
        <pc:graphicFrameChg chg="add mod">
          <ac:chgData name="Wade Flowers" userId="e0f4832c352e4143" providerId="LiveId" clId="{15C4B724-243E-4D1D-9AFB-4622ED20B070}" dt="2019-08-19T05:56:43.501" v="2271"/>
          <ac:graphicFrameMkLst>
            <pc:docMk/>
            <pc:sldMk cId="4179653045" sldId="317"/>
            <ac:graphicFrameMk id="7" creationId="{89E6DF86-A1CC-498D-8E6B-A8DFA29C5FDC}"/>
          </ac:graphicFrameMkLst>
        </pc:graphicFrameChg>
      </pc:sldChg>
      <pc:sldChg chg="addSp delSp modSp add mod ord">
        <pc:chgData name="Wade Flowers" userId="e0f4832c352e4143" providerId="LiveId" clId="{15C4B724-243E-4D1D-9AFB-4622ED20B070}" dt="2019-08-19T06:11:57.989" v="2344" actId="14100"/>
        <pc:sldMkLst>
          <pc:docMk/>
          <pc:sldMk cId="2681441768" sldId="318"/>
        </pc:sldMkLst>
        <pc:spChg chg="mod">
          <ac:chgData name="Wade Flowers" userId="e0f4832c352e4143" providerId="LiveId" clId="{15C4B724-243E-4D1D-9AFB-4622ED20B070}" dt="2019-08-19T06:10:58.582" v="2336" actId="20577"/>
          <ac:spMkLst>
            <pc:docMk/>
            <pc:sldMk cId="2681441768" sldId="318"/>
            <ac:spMk id="3" creationId="{00000000-0000-0000-0000-000000000000}"/>
          </ac:spMkLst>
        </pc:spChg>
        <pc:spChg chg="mod">
          <ac:chgData name="Wade Flowers" userId="e0f4832c352e4143" providerId="LiveId" clId="{15C4B724-243E-4D1D-9AFB-4622ED20B070}" dt="2019-08-19T06:11:41.318" v="2342" actId="1076"/>
          <ac:spMkLst>
            <pc:docMk/>
            <pc:sldMk cId="2681441768" sldId="318"/>
            <ac:spMk id="5" creationId="{87E0300D-DC2E-46BB-AE8C-FAF233B0297C}"/>
          </ac:spMkLst>
        </pc:spChg>
        <pc:graphicFrameChg chg="del">
          <ac:chgData name="Wade Flowers" userId="e0f4832c352e4143" providerId="LiveId" clId="{15C4B724-243E-4D1D-9AFB-4622ED20B070}" dt="2019-08-19T06:11:02.958" v="2337" actId="478"/>
          <ac:graphicFrameMkLst>
            <pc:docMk/>
            <pc:sldMk cId="2681441768" sldId="318"/>
            <ac:graphicFrameMk id="4" creationId="{3FBB7386-D75A-4A58-9245-E73608F784CC}"/>
          </ac:graphicFrameMkLst>
        </pc:graphicFrameChg>
        <pc:graphicFrameChg chg="add mod">
          <ac:chgData name="Wade Flowers" userId="e0f4832c352e4143" providerId="LiveId" clId="{15C4B724-243E-4D1D-9AFB-4622ED20B070}" dt="2019-08-19T06:11:57.989" v="2344" actId="14100"/>
          <ac:graphicFrameMkLst>
            <pc:docMk/>
            <pc:sldMk cId="2681441768" sldId="318"/>
            <ac:graphicFrameMk id="6" creationId="{07B648F3-4C7F-403E-8C93-ECCC873778C1}"/>
          </ac:graphicFrameMkLst>
        </pc:graphicFrameChg>
      </pc:sldChg>
      <pc:sldChg chg="addSp delSp modSp add mod">
        <pc:chgData name="Wade Flowers" userId="e0f4832c352e4143" providerId="LiveId" clId="{15C4B724-243E-4D1D-9AFB-4622ED20B070}" dt="2019-08-19T06:13:15.172" v="2412" actId="207"/>
        <pc:sldMkLst>
          <pc:docMk/>
          <pc:sldMk cId="3213470363" sldId="319"/>
        </pc:sldMkLst>
        <pc:spChg chg="mod">
          <ac:chgData name="Wade Flowers" userId="e0f4832c352e4143" providerId="LiveId" clId="{15C4B724-243E-4D1D-9AFB-4622ED20B070}" dt="2019-08-19T06:13:05.522" v="2411" actId="6549"/>
          <ac:spMkLst>
            <pc:docMk/>
            <pc:sldMk cId="3213470363" sldId="319"/>
            <ac:spMk id="5" creationId="{87E0300D-DC2E-46BB-AE8C-FAF233B0297C}"/>
          </ac:spMkLst>
        </pc:spChg>
        <pc:graphicFrameChg chg="del">
          <ac:chgData name="Wade Flowers" userId="e0f4832c352e4143" providerId="LiveId" clId="{15C4B724-243E-4D1D-9AFB-4622ED20B070}" dt="2019-08-19T06:12:21.447" v="2347" actId="478"/>
          <ac:graphicFrameMkLst>
            <pc:docMk/>
            <pc:sldMk cId="3213470363" sldId="319"/>
            <ac:graphicFrameMk id="6" creationId="{07B648F3-4C7F-403E-8C93-ECCC873778C1}"/>
          </ac:graphicFrameMkLst>
        </pc:graphicFrameChg>
        <pc:graphicFrameChg chg="add mod">
          <ac:chgData name="Wade Flowers" userId="e0f4832c352e4143" providerId="LiveId" clId="{15C4B724-243E-4D1D-9AFB-4622ED20B070}" dt="2019-08-19T06:13:15.172" v="2412" actId="207"/>
          <ac:graphicFrameMkLst>
            <pc:docMk/>
            <pc:sldMk cId="3213470363" sldId="319"/>
            <ac:graphicFrameMk id="7" creationId="{936448CD-A0F8-4380-9B96-224CE19A401B}"/>
          </ac:graphicFrameMkLst>
        </pc:graphicFrameChg>
      </pc:sldChg>
      <pc:sldChg chg="addSp modSp add mod">
        <pc:chgData name="Wade Flowers" userId="e0f4832c352e4143" providerId="LiveId" clId="{15C4B724-243E-4D1D-9AFB-4622ED20B070}" dt="2019-08-21T05:23:13.066" v="2922" actId="1076"/>
        <pc:sldMkLst>
          <pc:docMk/>
          <pc:sldMk cId="1092644107" sldId="330"/>
        </pc:sldMkLst>
        <pc:spChg chg="mod">
          <ac:chgData name="Wade Flowers" userId="e0f4832c352e4143" providerId="LiveId" clId="{15C4B724-243E-4D1D-9AFB-4622ED20B070}" dt="2019-08-21T05:11:40.722" v="2800" actId="27636"/>
          <ac:spMkLst>
            <pc:docMk/>
            <pc:sldMk cId="1092644107" sldId="330"/>
            <ac:spMk id="2" creationId="{00000000-0000-0000-0000-000000000000}"/>
          </ac:spMkLst>
        </pc:spChg>
        <pc:spChg chg="mod">
          <ac:chgData name="Wade Flowers" userId="e0f4832c352e4143" providerId="LiveId" clId="{15C4B724-243E-4D1D-9AFB-4622ED20B070}" dt="2019-08-21T05:20:23.140" v="2916" actId="14100"/>
          <ac:spMkLst>
            <pc:docMk/>
            <pc:sldMk cId="1092644107" sldId="330"/>
            <ac:spMk id="3" creationId="{00000000-0000-0000-0000-000000000000}"/>
          </ac:spMkLst>
        </pc:spChg>
        <pc:graphicFrameChg chg="add mod">
          <ac:chgData name="Wade Flowers" userId="e0f4832c352e4143" providerId="LiveId" clId="{15C4B724-243E-4D1D-9AFB-4622ED20B070}" dt="2019-08-21T05:23:13.066" v="2922" actId="1076"/>
          <ac:graphicFrameMkLst>
            <pc:docMk/>
            <pc:sldMk cId="1092644107" sldId="330"/>
            <ac:graphicFrameMk id="4" creationId="{E7AADB4F-4B8C-431D-884B-7F6C1EA4E798}"/>
          </ac:graphicFrameMkLst>
        </pc:graphicFrameChg>
      </pc:sldChg>
      <pc:sldChg chg="addSp modSp add mod">
        <pc:chgData name="Wade Flowers" userId="e0f4832c352e4143" providerId="LiveId" clId="{15C4B724-243E-4D1D-9AFB-4622ED20B070}" dt="2019-08-21T05:23:02.519" v="2921" actId="1076"/>
        <pc:sldMkLst>
          <pc:docMk/>
          <pc:sldMk cId="3288244800" sldId="331"/>
        </pc:sldMkLst>
        <pc:spChg chg="mod">
          <ac:chgData name="Wade Flowers" userId="e0f4832c352e4143" providerId="LiveId" clId="{15C4B724-243E-4D1D-9AFB-4622ED20B070}" dt="2019-08-21T05:19:19.386" v="2913" actId="14100"/>
          <ac:spMkLst>
            <pc:docMk/>
            <pc:sldMk cId="3288244800" sldId="331"/>
            <ac:spMk id="3" creationId="{00000000-0000-0000-0000-000000000000}"/>
          </ac:spMkLst>
        </pc:spChg>
        <pc:graphicFrameChg chg="add mod">
          <ac:chgData name="Wade Flowers" userId="e0f4832c352e4143" providerId="LiveId" clId="{15C4B724-243E-4D1D-9AFB-4622ED20B070}" dt="2019-08-21T05:13:25.765" v="2860" actId="14100"/>
          <ac:graphicFrameMkLst>
            <pc:docMk/>
            <pc:sldMk cId="3288244800" sldId="331"/>
            <ac:graphicFrameMk id="5" creationId="{E3EE1DBC-5209-4FE6-A182-0AE57299693C}"/>
          </ac:graphicFrameMkLst>
        </pc:graphicFrameChg>
        <pc:graphicFrameChg chg="add mod">
          <ac:chgData name="Wade Flowers" userId="e0f4832c352e4143" providerId="LiveId" clId="{15C4B724-243E-4D1D-9AFB-4622ED20B070}" dt="2019-08-21T05:23:02.519" v="2921" actId="1076"/>
          <ac:graphicFrameMkLst>
            <pc:docMk/>
            <pc:sldMk cId="3288244800" sldId="331"/>
            <ac:graphicFrameMk id="6" creationId="{E3EE1DBC-5209-4FE6-A182-0AE57299693C}"/>
          </ac:graphicFrameMkLst>
        </pc:graphicFrameChg>
      </pc:sldChg>
    </pc:docChg>
  </pc:docChgLst>
  <pc:docChgLst>
    <pc:chgData name="Wade Flowers" userId="e0f4832c352e4143" providerId="LiveId" clId="{868B52BA-2E7B-A949-8792-0F316041D2CA}"/>
    <pc:docChg chg="undo custSel modSld">
      <pc:chgData name="Wade Flowers" userId="e0f4832c352e4143" providerId="LiveId" clId="{868B52BA-2E7B-A949-8792-0F316041D2CA}" dt="2019-08-09T04:27:22.790" v="798"/>
      <pc:docMkLst>
        <pc:docMk/>
      </pc:docMkLst>
      <pc:sldChg chg="addSp delSp modSp">
        <pc:chgData name="Wade Flowers" userId="e0f4832c352e4143" providerId="LiveId" clId="{868B52BA-2E7B-A949-8792-0F316041D2CA}" dt="2019-08-07T05:18:20.982" v="793" actId="20577"/>
        <pc:sldMkLst>
          <pc:docMk/>
          <pc:sldMk cId="2447829702" sldId="298"/>
        </pc:sldMkLst>
        <pc:spChg chg="mod">
          <ac:chgData name="Wade Flowers" userId="e0f4832c352e4143" providerId="LiveId" clId="{868B52BA-2E7B-A949-8792-0F316041D2CA}" dt="2019-08-07T05:18:20.982" v="793" actId="20577"/>
          <ac:spMkLst>
            <pc:docMk/>
            <pc:sldMk cId="2447829702" sldId="298"/>
            <ac:spMk id="3" creationId="{00000000-0000-0000-0000-000000000000}"/>
          </ac:spMkLst>
        </pc:spChg>
        <pc:inkChg chg="add del">
          <ac:chgData name="Wade Flowers" userId="e0f4832c352e4143" providerId="LiveId" clId="{868B52BA-2E7B-A949-8792-0F316041D2CA}" dt="2019-08-07T05:13:01.751" v="13"/>
          <ac:inkMkLst>
            <pc:docMk/>
            <pc:sldMk cId="2447829702" sldId="298"/>
            <ac:inkMk id="4" creationId="{4721553B-E782-C542-ABE4-06CAC9B78B0C}"/>
          </ac:inkMkLst>
        </pc:ink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- Cystitis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Abx util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031228991112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730994152046785E-2"/>
          <c:y val="0.1627705425949183"/>
          <c:w val="0.94853801169590646"/>
          <c:h val="0.8372294574050817"/>
        </c:manualLayout>
      </c:layout>
      <c:pie3DChart>
        <c:varyColors val="1"/>
        <c:ser>
          <c:idx val="0"/>
          <c:order val="0"/>
          <c:tx>
            <c:strRef>
              <c:f>Total_Abx!$B$2</c:f>
              <c:strCache>
                <c:ptCount val="1"/>
                <c:pt idx="0">
                  <c:v>ER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B6-41D4-91B1-2590B425EEF3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B6-41D4-91B1-2590B425EEF3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1B6-41D4-91B1-2590B425EEF3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1B6-41D4-91B1-2590B425EEF3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1B6-41D4-91B1-2590B425EEF3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1B6-41D4-91B1-2590B425EEF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1B6-41D4-91B1-2590B425EEF3}"/>
              </c:ext>
            </c:extLst>
          </c:dPt>
          <c:dLbls>
            <c:dLbl>
              <c:idx val="0"/>
              <c:layout>
                <c:manualLayout>
                  <c:x val="4.1194225721784779E-2"/>
                  <c:y val="-6.3359014417535007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B6-41D4-91B1-2590B425EEF3}"/>
                </c:ext>
              </c:extLst>
            </c:dLbl>
            <c:dLbl>
              <c:idx val="1"/>
              <c:layout>
                <c:manualLayout>
                  <c:x val="-2.0377400193396879E-2"/>
                  <c:y val="7.0806016503389578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B6-41D4-91B1-2590B425EEF3}"/>
                </c:ext>
              </c:extLst>
            </c:dLbl>
            <c:dLbl>
              <c:idx val="2"/>
              <c:layout>
                <c:manualLayout>
                  <c:x val="-6.4076069438688585E-2"/>
                  <c:y val="-9.445099183457541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B6-41D4-91B1-2590B425EEF3}"/>
                </c:ext>
              </c:extLst>
            </c:dLbl>
            <c:dLbl>
              <c:idx val="3"/>
              <c:layout>
                <c:manualLayout>
                  <c:x val="1.4479213702411675E-2"/>
                  <c:y val="-0.1065668307645301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50247124144904"/>
                      <c:h val="8.90988525183556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1B6-41D4-91B1-2590B425EEF3}"/>
                </c:ext>
              </c:extLst>
            </c:dLbl>
            <c:dLbl>
              <c:idx val="4"/>
              <c:layout>
                <c:manualLayout>
                  <c:x val="3.0409356725146199E-2"/>
                  <c:y val="-2.8935222485384888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B6-41D4-91B1-2590B425EEF3}"/>
                </c:ext>
              </c:extLst>
            </c:dLbl>
            <c:dLbl>
              <c:idx val="5"/>
              <c:layout>
                <c:manualLayout>
                  <c:x val="-4.2638539086345476E-2"/>
                  <c:y val="-1.551129752746028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B6-41D4-91B1-2590B425EEF3}"/>
                </c:ext>
              </c:extLst>
            </c:dLbl>
            <c:dLbl>
              <c:idx val="6"/>
              <c:layout>
                <c:manualLayout>
                  <c:x val="-5.9148132799189616E-2"/>
                  <c:y val="-3.6560714634549032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B6-41D4-91B1-2590B425EEF3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Total_Abx!$A$3:$A$9</c:f>
              <c:strCache>
                <c:ptCount val="7"/>
                <c:pt idx="0">
                  <c:v>Cephalexin</c:v>
                </c:pt>
                <c:pt idx="1">
                  <c:v>Ceftriaxone</c:v>
                </c:pt>
                <c:pt idx="2">
                  <c:v>Amox/Clav</c:v>
                </c:pt>
                <c:pt idx="3">
                  <c:v>Fluoroquinolones</c:v>
                </c:pt>
                <c:pt idx="4">
                  <c:v>Nitrofurantoin</c:v>
                </c:pt>
                <c:pt idx="5">
                  <c:v>SMX-TMP</c:v>
                </c:pt>
                <c:pt idx="6">
                  <c:v>Carbepenems</c:v>
                </c:pt>
              </c:strCache>
            </c:strRef>
          </c:cat>
          <c:val>
            <c:numRef>
              <c:f>Total_Abx!$B$3:$B$9</c:f>
              <c:numCache>
                <c:formatCode>General</c:formatCode>
                <c:ptCount val="7"/>
                <c:pt idx="0">
                  <c:v>8</c:v>
                </c:pt>
                <c:pt idx="1">
                  <c:v>22</c:v>
                </c:pt>
                <c:pt idx="2">
                  <c:v>2</c:v>
                </c:pt>
                <c:pt idx="3">
                  <c:v>9</c:v>
                </c:pt>
                <c:pt idx="4">
                  <c:v>4</c:v>
                </c:pt>
                <c:pt idx="5">
                  <c:v>9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B6-41D4-91B1-2590B425EEF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Total_Abx!$C$2</c15:sqref>
                        </c15:formulaRef>
                      </c:ext>
                    </c:extLst>
                    <c:strCache>
                      <c:ptCount val="1"/>
                      <c:pt idx="0">
                        <c:v>DC Abx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31B6-41D4-91B1-2590B425EEF3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31B6-41D4-91B1-2590B425EEF3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31B6-41D4-91B1-2590B425EEF3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31B6-41D4-91B1-2590B425EEF3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31B6-41D4-91B1-2590B425EEF3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A-31B6-41D4-91B1-2590B425EEF3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6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6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6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C-31B6-41D4-91B1-2590B425EEF3}"/>
                    </c:ext>
                  </c:extLst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0-31B6-41D4-91B1-2590B425EEF3}"/>
                      </c:ext>
                    </c:extLst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2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2-31B6-41D4-91B1-2590B425EEF3}"/>
                      </c:ext>
                    </c:extLst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3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31B6-41D4-91B1-2590B425EEF3}"/>
                      </c:ext>
                    </c:extLst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4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6-31B6-41D4-91B1-2590B425EEF3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8-31B6-41D4-91B1-2590B425EEF3}"/>
                      </c:ext>
                    </c:extLst>
                  </c:dLbl>
                  <c:dLbl>
                    <c:idx val="5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A-31B6-41D4-91B1-2590B425EEF3}"/>
                      </c:ext>
                    </c:extLst>
                  </c:dLbl>
                  <c:dLbl>
                    <c:idx val="6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>
                                <a:lumMod val="60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C-31B6-41D4-91B1-2590B425EEF3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ED7D31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ED7D31">
                          <a:lumMod val="75000"/>
                          <a:alpha val="40000"/>
                        </a:srgbClr>
                      </a:outerShdw>
                    </a:effectLst>
                  </c:sp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Total_Abx!$A$3:$A$9</c15:sqref>
                        </c15:formulaRef>
                      </c:ext>
                    </c:extLst>
                    <c:strCache>
                      <c:ptCount val="7"/>
                      <c:pt idx="0">
                        <c:v>Cephalexin</c:v>
                      </c:pt>
                      <c:pt idx="1">
                        <c:v>Ceftriaxone</c:v>
                      </c:pt>
                      <c:pt idx="2">
                        <c:v>Amox/Clav</c:v>
                      </c:pt>
                      <c:pt idx="3">
                        <c:v>Fluoroquinolones</c:v>
                      </c:pt>
                      <c:pt idx="4">
                        <c:v>Nitrofurantoin</c:v>
                      </c:pt>
                      <c:pt idx="5">
                        <c:v>SMX-TMP</c:v>
                      </c:pt>
                      <c:pt idx="6">
                        <c:v>Carbepenems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Total_Abx!$C$3:$C$9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27</c:v>
                      </c:pt>
                      <c:pt idx="1">
                        <c:v>0</c:v>
                      </c:pt>
                      <c:pt idx="2">
                        <c:v>2</c:v>
                      </c:pt>
                      <c:pt idx="3">
                        <c:v>11</c:v>
                      </c:pt>
                      <c:pt idx="4">
                        <c:v>4</c:v>
                      </c:pt>
                      <c:pt idx="5">
                        <c:v>11</c:v>
                      </c:pt>
                      <c:pt idx="6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31B6-41D4-91B1-2590B425EEF3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dc aBX - cystitis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abx util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031228991112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671130172611439E-2"/>
          <c:y val="0.15595773717993339"/>
          <c:w val="0.94853801169590646"/>
          <c:h val="0.84404223227752639"/>
        </c:manualLayout>
      </c:layout>
      <c:pie3DChart>
        <c:varyColors val="1"/>
        <c:ser>
          <c:idx val="1"/>
          <c:order val="1"/>
          <c:tx>
            <c:strRef>
              <c:f>Total_Abx!$C$2</c:f>
              <c:strCache>
                <c:ptCount val="1"/>
                <c:pt idx="0">
                  <c:v>DC Abx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CF5-4E5F-B90C-ACC2FE252658}"/>
              </c:ext>
            </c:extLst>
          </c:dPt>
          <c:dPt>
            <c:idx val="1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CF5-4E5F-B90C-ACC2FE252658}"/>
              </c:ext>
            </c:extLst>
          </c:dPt>
          <c:dPt>
            <c:idx val="2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CF5-4E5F-B90C-ACC2FE252658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CF5-4E5F-B90C-ACC2FE252658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alpha val="90000"/>
                </a:schemeClr>
              </a:solidFill>
              <a:ln w="19050">
                <a:solidFill>
                  <a:schemeClr val="accent4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CF5-4E5F-B90C-ACC2FE252658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alpha val="90000"/>
                </a:schemeClr>
              </a:solidFill>
              <a:ln w="19050">
                <a:solidFill>
                  <a:schemeClr val="accent6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CF5-4E5F-B90C-ACC2FE252658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  <a:alpha val="90000"/>
                </a:schemeClr>
              </a:solidFill>
              <a:ln w="19050">
                <a:solidFill>
                  <a:schemeClr val="accent2">
                    <a:lumMod val="80000"/>
                    <a:lumOff val="2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80000"/>
                    <a:lumOff val="2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80000"/>
                    <a:lumOff val="2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CF5-4E5F-B90C-ACC2FE252658}"/>
              </c:ext>
            </c:extLst>
          </c:dPt>
          <c:dLbls>
            <c:dLbl>
              <c:idx val="0"/>
              <c:layout>
                <c:manualLayout>
                  <c:x val="-2.7689022794980211E-2"/>
                  <c:y val="-0.15000866973076335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CF5-4E5F-B90C-ACC2FE252658}"/>
                </c:ext>
              </c:extLst>
            </c:dLbl>
            <c:dLbl>
              <c:idx val="1"/>
              <c:layout>
                <c:manualLayout>
                  <c:x val="3.0010718113612004E-2"/>
                  <c:y val="-3.463203463203473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CF5-4E5F-B90C-ACC2FE252658}"/>
                </c:ext>
              </c:extLst>
            </c:dLbl>
            <c:dLbl>
              <c:idx val="2"/>
              <c:layout>
                <c:manualLayout>
                  <c:x val="6.2641635229679887E-2"/>
                  <c:y val="-0.1269842406062879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4035087719301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CF5-4E5F-B90C-ACC2FE252658}"/>
                </c:ext>
              </c:extLst>
            </c:dLbl>
            <c:dLbl>
              <c:idx val="3"/>
              <c:layout>
                <c:manualLayout>
                  <c:x val="3.8070570760648487E-2"/>
                  <c:y val="-0.13447583757912615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CF5-4E5F-B90C-ACC2FE252658}"/>
                </c:ext>
              </c:extLst>
            </c:dLbl>
            <c:dLbl>
              <c:idx val="4"/>
              <c:layout>
                <c:manualLayout>
                  <c:x val="-9.7177326518395725E-4"/>
                  <c:y val="-1.7354688016722537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CF5-4E5F-B90C-ACC2FE252658}"/>
                </c:ext>
              </c:extLst>
            </c:dLbl>
            <c:dLbl>
              <c:idx val="5"/>
              <c:layout>
                <c:manualLayout>
                  <c:x val="-1.6845836392637415E-2"/>
                  <c:y val="-9.6106168547113423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80000"/>
                      <a:lumOff val="2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80000"/>
                      <a:lumOff val="2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5="http://schemas.microsoft.com/office/drawing/2012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CF5-4E5F-B90C-ACC2FE252658}"/>
                </c:ext>
              </c:extLst>
            </c:dLbl>
            <c:dLbl>
              <c:idx val="6"/>
              <c:layout>
                <c:manualLayout>
                  <c:x val="9.5945852427610542E-2"/>
                  <c:y val="-3.173807819477111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>
                      <a:lumMod val="80000"/>
                      <a:lumOff val="2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80000"/>
                      <a:lumOff val="2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12210210058147"/>
                      <c:h val="9.321789321789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CF5-4E5F-B90C-ACC2FE252658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FFC000"/>
                </a:solidFill>
                <a:round/>
              </a:ln>
              <a:effectLst>
                <a:outerShdw blurRad="50800" dist="38100" dir="2700000" algn="tl" rotWithShape="0">
                  <a:srgbClr val="FFC000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5="http://schemas.microsoft.com/office/drawing/2012/chart">
              <c:ext xmlns:c15="http://schemas.microsoft.com/office/drawing/2012/chart" uri="{CE6537A1-D6FC-4f65-9D91-7224C49458BB}"/>
            </c:extLst>
          </c:dLbls>
          <c:cat>
            <c:strRef>
              <c:f>Total_Abx!$A$3:$A$10</c:f>
              <c:strCache>
                <c:ptCount val="7"/>
                <c:pt idx="0">
                  <c:v>Cephalexin</c:v>
                </c:pt>
                <c:pt idx="1">
                  <c:v>Amox/Clav</c:v>
                </c:pt>
                <c:pt idx="2">
                  <c:v>Fluoroquinolones</c:v>
                </c:pt>
                <c:pt idx="3">
                  <c:v>Nitrofurantoin</c:v>
                </c:pt>
                <c:pt idx="4">
                  <c:v>SMX-TMP</c:v>
                </c:pt>
                <c:pt idx="5">
                  <c:v>Carbepenems</c:v>
                </c:pt>
                <c:pt idx="6">
                  <c:v>None</c:v>
                </c:pt>
              </c:strCache>
              <c:extLst/>
            </c:strRef>
          </c:cat>
          <c:val>
            <c:numRef>
              <c:f>Total_Abx!$C$3:$C$10</c:f>
              <c:numCache>
                <c:formatCode>General</c:formatCode>
                <c:ptCount val="7"/>
                <c:pt idx="0">
                  <c:v>27</c:v>
                </c:pt>
                <c:pt idx="1">
                  <c:v>2</c:v>
                </c:pt>
                <c:pt idx="2">
                  <c:v>11</c:v>
                </c:pt>
                <c:pt idx="3">
                  <c:v>4</c:v>
                </c:pt>
                <c:pt idx="4">
                  <c:v>11</c:v>
                </c:pt>
                <c:pt idx="5">
                  <c:v>1</c:v>
                </c:pt>
                <c:pt idx="6">
                  <c:v>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FCF5-4E5F-B90C-ACC2FE25265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Total_Abx!$B$2</c15:sqref>
                        </c15:formulaRef>
                      </c:ext>
                    </c:extLst>
                    <c:strCache>
                      <c:ptCount val="1"/>
                      <c:pt idx="0">
                        <c:v>ER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FCF5-4E5F-B90C-ACC2FE252658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FCF5-4E5F-B90C-ACC2FE252658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FCF5-4E5F-B90C-ACC2FE252658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2">
                        <a:lumMod val="60000"/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6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6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6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FCF5-4E5F-B90C-ACC2FE252658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4">
                        <a:lumMod val="60000"/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6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6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6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FCF5-4E5F-B90C-ACC2FE252658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lumMod val="60000"/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6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6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6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A-FCF5-4E5F-B90C-ACC2FE252658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2">
                        <a:lumMod val="80000"/>
                        <a:lumOff val="20000"/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80000"/>
                          <a:lumOff val="2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80000"/>
                          <a:lumOff val="2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80000"/>
                          <a:lumOff val="2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C-FCF5-4E5F-B90C-ACC2FE252658}"/>
                    </c:ext>
                  </c:extLst>
                </c:dPt>
                <c:dLbls>
                  <c:dLbl>
                    <c:idx val="0"/>
                    <c:layout>
                      <c:manualLayout>
                        <c:x val="4.1194225721784779E-2"/>
                        <c:y val="-6.3359014417535007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2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0-FCF5-4E5F-B90C-ACC2FE252658}"/>
                      </c:ext>
                    </c:extLst>
                  </c:dLbl>
                  <c:dLbl>
                    <c:idx val="1"/>
                    <c:layout>
                      <c:manualLayout>
                        <c:x val="1.4210411198600189E-3"/>
                        <c:y val="0.1004304089554413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2-FCF5-4E5F-B90C-ACC2FE252658}"/>
                      </c:ext>
                    </c:extLst>
                  </c:dLbl>
                  <c:dLbl>
                    <c:idx val="2"/>
                    <c:layout>
                      <c:manualLayout>
                        <c:x val="1.5754293871160837E-2"/>
                        <c:y val="5.714817997153078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0.25712280701754386"/>
                            <c:h val="8.9098768963949457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14-FCF5-4E5F-B90C-ACC2FE252658}"/>
                      </c:ext>
                    </c:extLst>
                  </c:dLbl>
                  <c:dLbl>
                    <c:idx val="3"/>
                    <c:layout>
                      <c:manualLayout>
                        <c:x val="-3.446369203849519E-2"/>
                        <c:y val="6.5515769349190379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6-FCF5-4E5F-B90C-ACC2FE252658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8-FCF5-4E5F-B90C-ACC2FE252658}"/>
                      </c:ext>
                    </c:extLst>
                  </c:dLbl>
                  <c:dLbl>
                    <c:idx val="5"/>
                    <c:layout>
                      <c:manualLayout>
                        <c:x val="-1.7042869641294839E-2"/>
                        <c:y val="-1.3101170646912444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>
                            <a:lumMod val="80000"/>
                            <a:lumOff val="2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80000"/>
                            <a:lumOff val="2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>
                                <a:lumMod val="60000"/>
                              </a:schemeClr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A-FCF5-4E5F-B90C-ACC2FE252658}"/>
                      </c:ext>
                    </c:extLst>
                  </c:dLbl>
                  <c:dLbl>
                    <c:idx val="6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>
                            <a:lumMod val="80000"/>
                            <a:lumOff val="2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80000"/>
                            <a:lumOff val="2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C-FCF5-4E5F-B90C-ACC2FE252658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ED7D31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ED7D31">
                          <a:lumMod val="75000"/>
                          <a:alpha val="40000"/>
                        </a:srgbClr>
                      </a:outerShdw>
                    </a:effectLst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Total_Abx!$A$3:$A$10</c15:sqref>
                        </c15:formulaRef>
                      </c:ext>
                    </c:extLst>
                    <c:strCache>
                      <c:ptCount val="7"/>
                      <c:pt idx="0">
                        <c:v>Cephalexin</c:v>
                      </c:pt>
                      <c:pt idx="1">
                        <c:v>Amox/Clav</c:v>
                      </c:pt>
                      <c:pt idx="2">
                        <c:v>Fluoroquinolones</c:v>
                      </c:pt>
                      <c:pt idx="3">
                        <c:v>Nitrofurantoin</c:v>
                      </c:pt>
                      <c:pt idx="4">
                        <c:v>SMX-TMP</c:v>
                      </c:pt>
                      <c:pt idx="5">
                        <c:v>Carbepenems</c:v>
                      </c:pt>
                      <c:pt idx="6">
                        <c:v>None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Total_Abx!$B$3:$B$10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8</c:v>
                      </c:pt>
                      <c:pt idx="1">
                        <c:v>2</c:v>
                      </c:pt>
                      <c:pt idx="2">
                        <c:v>9</c:v>
                      </c:pt>
                      <c:pt idx="3">
                        <c:v>4</c:v>
                      </c:pt>
                      <c:pt idx="4">
                        <c:v>9</c:v>
                      </c:pt>
                      <c:pt idx="5">
                        <c:v>1</c:v>
                      </c:pt>
                      <c:pt idx="6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FCF5-4E5F-B90C-ACC2FE252658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- COMPLICATED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CYSTITIS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031228991112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730994152046785E-2"/>
          <c:y val="0.1627705425949183"/>
          <c:w val="0.94853801169590646"/>
          <c:h val="0.8372294574050817"/>
        </c:manualLayout>
      </c:layout>
      <c:pie3DChart>
        <c:varyColors val="1"/>
        <c:ser>
          <c:idx val="0"/>
          <c:order val="0"/>
          <c:tx>
            <c:strRef>
              <c:f>cUTI!$B$2</c:f>
              <c:strCache>
                <c:ptCount val="1"/>
                <c:pt idx="0">
                  <c:v>ER</c:v>
                </c:pt>
              </c:strCache>
            </c:strRef>
          </c:tx>
          <c:spPr>
            <a:ln w="19050"/>
          </c:spPr>
          <c:explosion val="11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F54-4AA4-BA97-F9514B4900CC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F54-4AA4-BA97-F9514B4900CC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F54-4AA4-BA97-F9514B4900CC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F54-4AA4-BA97-F9514B4900CC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F54-4AA4-BA97-F9514B4900CC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F54-4AA4-BA97-F9514B4900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F54-4AA4-BA97-F9514B4900CC}"/>
              </c:ext>
            </c:extLst>
          </c:dPt>
          <c:dLbls>
            <c:dLbl>
              <c:idx val="0"/>
              <c:layout>
                <c:manualLayout>
                  <c:x val="4.1194225721784779E-2"/>
                  <c:y val="-6.3359014417535007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F54-4AA4-BA97-F9514B4900CC}"/>
                </c:ext>
              </c:extLst>
            </c:dLbl>
            <c:dLbl>
              <c:idx val="1"/>
              <c:layout>
                <c:manualLayout>
                  <c:x val="-2.0377400193396705E-2"/>
                  <c:y val="0.1488493092682451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2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F54-4AA4-BA97-F9514B4900CC}"/>
                </c:ext>
              </c:extLst>
            </c:dLbl>
            <c:dLbl>
              <c:idx val="2"/>
              <c:layout>
                <c:manualLayout>
                  <c:x val="1.4210411198600189E-3"/>
                  <c:y val="0.1004304089554413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F54-4AA4-BA97-F9514B4900CC}"/>
                </c:ext>
              </c:extLst>
            </c:dLbl>
            <c:dLbl>
              <c:idx val="3"/>
              <c:layout>
                <c:manualLayout>
                  <c:x val="1.5754293871160837E-2"/>
                  <c:y val="5.71481799715307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2280701754386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F54-4AA4-BA97-F9514B4900CC}"/>
                </c:ext>
              </c:extLst>
            </c:dLbl>
            <c:dLbl>
              <c:idx val="4"/>
              <c:layout>
                <c:manualLayout>
                  <c:x val="-3.446369203849519E-2"/>
                  <c:y val="6.5515769349190379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5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F54-4AA4-BA97-F9514B4900CC}"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6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DF54-4AA4-BA97-F9514B4900CC}"/>
                </c:ext>
              </c:extLst>
            </c:dLbl>
            <c:dLbl>
              <c:idx val="6"/>
              <c:layout>
                <c:manualLayout>
                  <c:x val="-1.7042869641294839E-2"/>
                  <c:y val="-1.310117064691244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DF54-4AA4-BA97-F9514B4900CC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cUTI!$A$3:$A$9</c:f>
              <c:strCache>
                <c:ptCount val="7"/>
                <c:pt idx="0">
                  <c:v>Carbapenem</c:v>
                </c:pt>
                <c:pt idx="1">
                  <c:v>Ceftriaxone</c:v>
                </c:pt>
                <c:pt idx="2">
                  <c:v>Cephalexin</c:v>
                </c:pt>
                <c:pt idx="3">
                  <c:v>Fluoroquinolones</c:v>
                </c:pt>
                <c:pt idx="4">
                  <c:v>Nitrofurantoin</c:v>
                </c:pt>
                <c:pt idx="5">
                  <c:v>None</c:v>
                </c:pt>
                <c:pt idx="6">
                  <c:v>SMX-TMP</c:v>
                </c:pt>
              </c:strCache>
            </c:strRef>
          </c:cat>
          <c:val>
            <c:numRef>
              <c:f>cUTI!$B$3:$B$9</c:f>
              <c:numCache>
                <c:formatCode>General</c:formatCode>
                <c:ptCount val="7"/>
                <c:pt idx="0">
                  <c:v>1</c:v>
                </c:pt>
                <c:pt idx="1">
                  <c:v>19</c:v>
                </c:pt>
                <c:pt idx="2">
                  <c:v>4</c:v>
                </c:pt>
                <c:pt idx="3">
                  <c:v>5</c:v>
                </c:pt>
                <c:pt idx="4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F54-4AA4-BA97-F9514B4900C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cUTI!$C$2</c15:sqref>
                        </c15:formulaRef>
                      </c:ext>
                    </c:extLst>
                    <c:strCache>
                      <c:ptCount val="1"/>
                      <c:pt idx="0">
                        <c:v>DC Abx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DF54-4AA4-BA97-F9514B4900CC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DF54-4AA4-BA97-F9514B4900CC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DF54-4AA4-BA97-F9514B4900CC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DF54-4AA4-BA97-F9514B4900CC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DF54-4AA4-BA97-F9514B4900CC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A-DF54-4AA4-BA97-F9514B4900CC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60000"/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60000"/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60000"/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C-DF54-4AA4-BA97-F9514B4900CC}"/>
                    </c:ext>
                  </c:extLst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0-DF54-4AA4-BA97-F9514B4900CC}"/>
                      </c:ext>
                    </c:extLst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2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2-DF54-4AA4-BA97-F9514B4900CC}"/>
                      </c:ext>
                    </c:extLst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3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DF54-4AA4-BA97-F9514B4900CC}"/>
                      </c:ext>
                    </c:extLst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4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6-DF54-4AA4-BA97-F9514B4900CC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8-DF54-4AA4-BA97-F9514B4900CC}"/>
                      </c:ext>
                    </c:extLst>
                  </c:dLbl>
                  <c:dLbl>
                    <c:idx val="5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A-DF54-4AA4-BA97-F9514B4900CC}"/>
                      </c:ext>
                    </c:extLst>
                  </c:dLbl>
                  <c:dLbl>
                    <c:idx val="6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>
                                <a:lumMod val="60000"/>
                              </a:schemeClr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C-DF54-4AA4-BA97-F9514B4900CC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ED7D31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ED7D31">
                          <a:lumMod val="75000"/>
                          <a:alpha val="40000"/>
                        </a:srgbClr>
                      </a:outerShdw>
                    </a:effectLst>
                  </c:sp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cUTI!$A$3:$A$9</c15:sqref>
                        </c15:formulaRef>
                      </c:ext>
                    </c:extLst>
                    <c:strCache>
                      <c:ptCount val="7"/>
                      <c:pt idx="0">
                        <c:v>Carbapenem</c:v>
                      </c:pt>
                      <c:pt idx="1">
                        <c:v>Ceftriaxone</c:v>
                      </c:pt>
                      <c:pt idx="2">
                        <c:v>Cephalexin</c:v>
                      </c:pt>
                      <c:pt idx="3">
                        <c:v>Fluoroquinolones</c:v>
                      </c:pt>
                      <c:pt idx="4">
                        <c:v>Nitrofurantoin</c:v>
                      </c:pt>
                      <c:pt idx="5">
                        <c:v>None</c:v>
                      </c:pt>
                      <c:pt idx="6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cUTI!$C$3:$C$9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</c:v>
                      </c:pt>
                      <c:pt idx="1">
                        <c:v>0</c:v>
                      </c:pt>
                      <c:pt idx="2">
                        <c:v>18</c:v>
                      </c:pt>
                      <c:pt idx="3">
                        <c:v>8</c:v>
                      </c:pt>
                      <c:pt idx="4">
                        <c:v>2</c:v>
                      </c:pt>
                      <c:pt idx="5">
                        <c:v>1</c:v>
                      </c:pt>
                      <c:pt idx="6">
                        <c:v>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DF54-4AA4-BA97-F9514B4900CC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dc aBX - COMPLICATED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CYSTITIS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6128147498013357"/>
          <c:y val="8.153801672577993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730994152046785E-2"/>
          <c:y val="0.15595776772247361"/>
          <c:w val="0.94853801169590646"/>
          <c:h val="0.84404223227752639"/>
        </c:manualLayout>
      </c:layout>
      <c:pie3DChart>
        <c:varyColors val="1"/>
        <c:ser>
          <c:idx val="1"/>
          <c:order val="1"/>
          <c:tx>
            <c:strRef>
              <c:f>cUTI!$C$2</c:f>
              <c:strCache>
                <c:ptCount val="1"/>
                <c:pt idx="0">
                  <c:v>DC Abx</c:v>
                </c:pt>
              </c:strCache>
              <c:extLst xmlns:c15="http://schemas.microsoft.com/office/drawing/2012/chart"/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DF9-4D0E-A29A-9755AFB1B9EC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DF9-4D0E-A29A-9755AFB1B9EC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DF9-4D0E-A29A-9755AFB1B9EC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DF9-4D0E-A29A-9755AFB1B9EC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DF9-4D0E-A29A-9755AFB1B9EC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DF9-4D0E-A29A-9755AFB1B9EC}"/>
              </c:ext>
            </c:extLst>
          </c:dPt>
          <c:dLbls>
            <c:dLbl>
              <c:idx val="0"/>
              <c:layout>
                <c:manualLayout>
                  <c:x val="5.1307639176681859E-2"/>
                  <c:y val="-1.426209976702088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DF9-4D0E-A29A-9755AFB1B9EC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DF9-4D0E-A29A-9755AFB1B9EC}"/>
                </c:ext>
              </c:extLst>
            </c:dLbl>
            <c:dLbl>
              <c:idx val="2"/>
              <c:layout>
                <c:manualLayout>
                  <c:x val="2.4056361375880631E-2"/>
                  <c:y val="2.047863597893607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4035087719301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DF9-4D0E-A29A-9755AFB1B9EC}"/>
                </c:ext>
              </c:extLst>
            </c:dLbl>
            <c:dLbl>
              <c:idx val="3"/>
              <c:layout>
                <c:manualLayout>
                  <c:x val="1.8777915918404924E-2"/>
                  <c:y val="-2.58785801512108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5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DF9-4D0E-A29A-9755AFB1B9EC}"/>
                </c:ext>
              </c:extLst>
            </c:dLbl>
            <c:dLbl>
              <c:idx val="4"/>
              <c:layout>
                <c:manualLayout>
                  <c:x val="-9.7177326518395725E-4"/>
                  <c:y val="-1.7354688016722537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6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DF9-4D0E-A29A-9755AFB1B9EC}"/>
                </c:ext>
              </c:extLst>
            </c:dLbl>
            <c:dLbl>
              <c:idx val="5"/>
              <c:layout>
                <c:manualLayout>
                  <c:x val="6.6755445043053779E-2"/>
                  <c:y val="-2.771008652305820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DF9-4D0E-A29A-9755AFB1B9EC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ED7D31"/>
                </a:solidFill>
                <a:round/>
              </a:ln>
              <a:effectLst>
                <a:outerShdw blurRad="50800" dist="38100" dir="2700000" algn="tl" rotWithShape="0">
                  <a:srgbClr val="ED7D31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5="http://schemas.microsoft.com/office/drawing/2012/chart">
              <c:ext xmlns:c15="http://schemas.microsoft.com/office/drawing/2012/chart" uri="{CE6537A1-D6FC-4f65-9D91-7224C49458BB}"/>
            </c:extLst>
          </c:dLbls>
          <c:cat>
            <c:strRef>
              <c:f>cUTI!$A$3:$A$9</c:f>
              <c:strCache>
                <c:ptCount val="6"/>
                <c:pt idx="0">
                  <c:v>Carbapenem</c:v>
                </c:pt>
                <c:pt idx="1">
                  <c:v>Cephalexin</c:v>
                </c:pt>
                <c:pt idx="2">
                  <c:v>Fluoroquinolones</c:v>
                </c:pt>
                <c:pt idx="3">
                  <c:v>Nitrofurantoin</c:v>
                </c:pt>
                <c:pt idx="4">
                  <c:v>None</c:v>
                </c:pt>
                <c:pt idx="5">
                  <c:v>SMX-TMP</c:v>
                </c:pt>
              </c:strCache>
            </c:strRef>
          </c:cat>
          <c:val>
            <c:numRef>
              <c:f>cUTI!$C$3:$C$9</c:f>
              <c:numCache>
                <c:formatCode>General</c:formatCode>
                <c:ptCount val="6"/>
                <c:pt idx="0">
                  <c:v>1</c:v>
                </c:pt>
                <c:pt idx="1">
                  <c:v>18</c:v>
                </c:pt>
                <c:pt idx="2">
                  <c:v>8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DF9-4D0E-A29A-9755AFB1B9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cUTI!$B$2</c15:sqref>
                        </c15:formulaRef>
                      </c:ext>
                    </c:extLst>
                    <c:strCache>
                      <c:ptCount val="1"/>
                      <c:pt idx="0">
                        <c:v>ER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7DF9-4D0E-A29A-9755AFB1B9EC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7DF9-4D0E-A29A-9755AFB1B9EC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7DF9-4D0E-A29A-9755AFB1B9EC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7DF9-4D0E-A29A-9755AFB1B9EC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7DF9-4D0E-A29A-9755AFB1B9EC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7DF9-4D0E-A29A-9755AFB1B9EC}"/>
                    </c:ext>
                  </c:extLst>
                </c:dPt>
                <c:dLbls>
                  <c:dLbl>
                    <c:idx val="0"/>
                    <c:layout>
                      <c:manualLayout>
                        <c:x val="4.1194225721784779E-2"/>
                        <c:y val="-6.3359014417535007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E-7DF9-4D0E-A29A-9755AFB1B9EC}"/>
                      </c:ext>
                    </c:extLst>
                  </c:dLbl>
                  <c:dLbl>
                    <c:idx val="1"/>
                    <c:layout>
                      <c:manualLayout>
                        <c:x val="1.4210411198600189E-3"/>
                        <c:y val="0.1004304089554413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0-7DF9-4D0E-A29A-9755AFB1B9EC}"/>
                      </c:ext>
                    </c:extLst>
                  </c:dLbl>
                  <c:dLbl>
                    <c:idx val="2"/>
                    <c:layout>
                      <c:manualLayout>
                        <c:x val="1.5754293871160837E-2"/>
                        <c:y val="5.714817997153078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0.25712280701754386"/>
                            <c:h val="8.9098768963949457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12-7DF9-4D0E-A29A-9755AFB1B9EC}"/>
                      </c:ext>
                    </c:extLst>
                  </c:dLbl>
                  <c:dLbl>
                    <c:idx val="3"/>
                    <c:layout>
                      <c:manualLayout>
                        <c:x val="-3.446369203849519E-2"/>
                        <c:y val="6.5515769349190379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7DF9-4D0E-A29A-9755AFB1B9EC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6-7DF9-4D0E-A29A-9755AFB1B9EC}"/>
                      </c:ext>
                    </c:extLst>
                  </c:dLbl>
                  <c:dLbl>
                    <c:idx val="5"/>
                    <c:layout>
                      <c:manualLayout>
                        <c:x val="-1.7042869641294839E-2"/>
                        <c:y val="-1.3101170646912444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>
                            <a:lumMod val="60000"/>
                          </a:schemeClr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60000"/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>
                                <a:lumMod val="60000"/>
                              </a:schemeClr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8-7DF9-4D0E-A29A-9755AFB1B9EC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4472C4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4472C4">
                          <a:lumMod val="75000"/>
                          <a:alpha val="40000"/>
                        </a:srgbClr>
                      </a:outerShdw>
                    </a:effectLst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cUTI!$A$3:$A$9</c15:sqref>
                        </c15:formulaRef>
                      </c:ext>
                    </c:extLst>
                    <c:strCache>
                      <c:ptCount val="6"/>
                      <c:pt idx="0">
                        <c:v>Carbapenem</c:v>
                      </c:pt>
                      <c:pt idx="1">
                        <c:v>Cephalexin</c:v>
                      </c:pt>
                      <c:pt idx="2">
                        <c:v>Fluoroquinolones</c:v>
                      </c:pt>
                      <c:pt idx="3">
                        <c:v>Nitrofurantoin</c:v>
                      </c:pt>
                      <c:pt idx="4">
                        <c:v>None</c:v>
                      </c:pt>
                      <c:pt idx="5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cUTI!$B$3:$B$9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</c:v>
                      </c:pt>
                      <c:pt idx="1">
                        <c:v>4</c:v>
                      </c:pt>
                      <c:pt idx="2">
                        <c:v>5</c:v>
                      </c:pt>
                      <c:pt idx="3">
                        <c:v>2</c:v>
                      </c:pt>
                      <c:pt idx="5">
                        <c:v>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7DF9-4D0E-A29A-9755AFB1B9EC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000" b="1" baseline="0">
                <a:latin typeface="Arial" panose="020B0604020202020204" pitchFamily="34" charset="0"/>
                <a:cs typeface="Arial" panose="020B0604020202020204" pitchFamily="34" charset="0"/>
              </a:rPr>
              <a:t> Abx --&gt; DC Abx  </a:t>
            </a:r>
            <a:endParaRPr 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36121408445040071"/>
          <c:y val="5.295914431366825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943102128489752E-2"/>
          <c:y val="0.17106616765530686"/>
          <c:w val="0.89059511418515802"/>
          <c:h val="0.7955614399049237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B60-40DC-AD17-895BCE7702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B60-40DC-AD17-895BCE7702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B60-40DC-AD17-895BCE77027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B60-40DC-AD17-895BCE77027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B60-40DC-AD17-895BCE77027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B60-40DC-AD17-895BCE77027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B60-40DC-AD17-895BCE77027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B60-40DC-AD17-895BCE77027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B60-40DC-AD17-895BCE770271}"/>
              </c:ext>
            </c:extLst>
          </c:dPt>
          <c:dLbls>
            <c:dLbl>
              <c:idx val="0"/>
              <c:layout>
                <c:manualLayout>
                  <c:x val="8.779148761293204E-2"/>
                  <c:y val="-3.8448330892650026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5458774465396492"/>
                      <c:h val="7.49911123374595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B60-40DC-AD17-895BCE770271}"/>
                </c:ext>
              </c:extLst>
            </c:dLbl>
            <c:dLbl>
              <c:idx val="1"/>
              <c:layout>
                <c:manualLayout>
                  <c:x val="-1.7558211113642013E-2"/>
                  <c:y val="-8.6508744508462576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196327343350086"/>
                      <c:h val="8.40593393114937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B60-40DC-AD17-895BCE770271}"/>
                </c:ext>
              </c:extLst>
            </c:dLbl>
            <c:dLbl>
              <c:idx val="2"/>
              <c:layout>
                <c:manualLayout>
                  <c:x val="4.8734432035114579E-2"/>
                  <c:y val="0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  <c:ext xmlns:c16="http://schemas.microsoft.com/office/drawing/2014/chart" uri="{C3380CC4-5D6E-409C-BE32-E72D297353CC}">
                  <c16:uniqueId val="{00000005-EB60-40DC-AD17-895BCE770271}"/>
                </c:ext>
              </c:extLst>
            </c:dLbl>
            <c:dLbl>
              <c:idx val="3"/>
              <c:layout>
                <c:manualLayout>
                  <c:x val="0.1758144905041534"/>
                  <c:y val="7.7577848899638251E-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9074242219479413"/>
                      <c:h val="8.6805648660968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B60-40DC-AD17-895BCE770271}"/>
                </c:ext>
              </c:extLst>
            </c:dLbl>
            <c:dLbl>
              <c:idx val="4"/>
              <c:layout>
                <c:manualLayout>
                  <c:x val="-6.2380073004946676E-2"/>
                  <c:y val="-1.8535700509783985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  <c:ext xmlns:c16="http://schemas.microsoft.com/office/drawing/2014/chart" uri="{C3380CC4-5D6E-409C-BE32-E72D297353CC}">
                  <c16:uniqueId val="{00000009-EB60-40DC-AD17-895BCE770271}"/>
                </c:ext>
              </c:extLst>
            </c:dLbl>
            <c:dLbl>
              <c:idx val="7"/>
              <c:layout>
                <c:manualLayout>
                  <c:x val="5.4869679758082351E-3"/>
                  <c:y val="5.492618698950001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95682075916128"/>
                      <c:h val="9.97078964827345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EB60-40DC-AD17-895BCE770271}"/>
                </c:ext>
              </c:extLst>
            </c:dLbl>
            <c:dLbl>
              <c:idx val="8"/>
              <c:layout>
                <c:manualLayout>
                  <c:x val="0.10534978513551858"/>
                  <c:y val="-5.7672496338975018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0076344030645452"/>
                      <c:h val="8.04837310364095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EB60-40DC-AD17-895BCE77027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cUTI!$A$11:$A$19</c:f>
              <c:strCache>
                <c:ptCount val="9"/>
                <c:pt idx="0">
                  <c:v>Carbapenem --&gt; Carbapenem</c:v>
                </c:pt>
                <c:pt idx="1">
                  <c:v>Ceftriaxone --&gt; Ceph</c:v>
                </c:pt>
                <c:pt idx="2">
                  <c:v>Ceftriaxone --&gt; FQ</c:v>
                </c:pt>
                <c:pt idx="3">
                  <c:v>Ceftriaxone --&gt; None</c:v>
                </c:pt>
                <c:pt idx="4">
                  <c:v>Ceftriaxone --&gt; SMX-TMP</c:v>
                </c:pt>
                <c:pt idx="5">
                  <c:v>Ceph --&gt; Ceph</c:v>
                </c:pt>
                <c:pt idx="6">
                  <c:v>FQ --&gt; FQ</c:v>
                </c:pt>
                <c:pt idx="7">
                  <c:v>Nitrofurantoin --&gt; Nitrofurantoin</c:v>
                </c:pt>
                <c:pt idx="8">
                  <c:v>SMX-TMP --&gt; SMX-TMP</c:v>
                </c:pt>
              </c:strCache>
            </c:strRef>
          </c:cat>
          <c:val>
            <c:numRef>
              <c:f>cUTI!$B$11:$B$19</c:f>
              <c:numCache>
                <c:formatCode>General</c:formatCode>
                <c:ptCount val="9"/>
                <c:pt idx="0">
                  <c:v>1</c:v>
                </c:pt>
                <c:pt idx="1">
                  <c:v>14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  <c:pt idx="6">
                  <c:v>5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B60-40DC-AD17-895BCE770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- Asymptomatic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bacteriuria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031228991112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11467388340013E-2"/>
          <c:y val="8.2257984419459529E-2"/>
          <c:w val="0.94853801169590646"/>
          <c:h val="0.8372294574050817"/>
        </c:manualLayout>
      </c:layout>
      <c:pie3DChart>
        <c:varyColors val="1"/>
        <c:ser>
          <c:idx val="0"/>
          <c:order val="0"/>
          <c:tx>
            <c:strRef>
              <c:f>ABU!$B$2</c:f>
              <c:strCache>
                <c:ptCount val="1"/>
                <c:pt idx="0">
                  <c:v>ER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017-428C-85B6-78B94C10465B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017-428C-85B6-78B94C10465B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017-428C-85B6-78B94C10465B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017-428C-85B6-78B94C10465B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017-428C-85B6-78B94C10465B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017-428C-85B6-78B94C10465B}"/>
              </c:ext>
            </c:extLst>
          </c:dPt>
          <c:dLbls>
            <c:dLbl>
              <c:idx val="0"/>
              <c:layout>
                <c:manualLayout>
                  <c:x val="4.1194225721784779E-2"/>
                  <c:y val="-6.3359014417535007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017-428C-85B6-78B94C10465B}"/>
                </c:ext>
              </c:extLst>
            </c:dLbl>
            <c:dLbl>
              <c:idx val="1"/>
              <c:layout>
                <c:manualLayout>
                  <c:x val="-2.0377400193396705E-2"/>
                  <c:y val="0.1488493092682451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017-428C-85B6-78B94C10465B}"/>
                </c:ext>
              </c:extLst>
            </c:dLbl>
            <c:dLbl>
              <c:idx val="2"/>
              <c:layout>
                <c:manualLayout>
                  <c:x val="-6.4076069438688585E-2"/>
                  <c:y val="-9.445099183457541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017-428C-85B6-78B94C10465B}"/>
                </c:ext>
              </c:extLst>
            </c:dLbl>
            <c:dLbl>
              <c:idx val="3"/>
              <c:layout>
                <c:manualLayout>
                  <c:x val="1.5754293871160837E-2"/>
                  <c:y val="5.71481799715307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2280701754386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017-428C-85B6-78B94C10465B}"/>
                </c:ext>
              </c:extLst>
            </c:dLbl>
            <c:dLbl>
              <c:idx val="4"/>
              <c:layout>
                <c:manualLayout>
                  <c:x val="-3.446369203849519E-2"/>
                  <c:y val="6.5515769349190379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017-428C-85B6-78B94C10465B}"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0017-428C-85B6-78B94C10465B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ABU!$A$3:$A$9</c:f>
              <c:strCache>
                <c:ptCount val="6"/>
                <c:pt idx="0">
                  <c:v>Cephalexin</c:v>
                </c:pt>
                <c:pt idx="1">
                  <c:v>Ceftriaxone</c:v>
                </c:pt>
                <c:pt idx="2">
                  <c:v>Amox/Clav</c:v>
                </c:pt>
                <c:pt idx="3">
                  <c:v>Fluoroquinolones</c:v>
                </c:pt>
                <c:pt idx="4">
                  <c:v>Nitrofurantoin</c:v>
                </c:pt>
                <c:pt idx="5">
                  <c:v>SMX-TMP</c:v>
                </c:pt>
              </c:strCache>
              <c:extLst/>
            </c:strRef>
          </c:cat>
          <c:val>
            <c:numRef>
              <c:f>ABU!$B$3:$B$9</c:f>
              <c:numCache>
                <c:formatCode>General</c:formatCode>
                <c:ptCount val="6"/>
                <c:pt idx="0">
                  <c:v>6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0017-428C-85B6-78B94C1046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ABU!$C$2</c15:sqref>
                        </c15:formulaRef>
                      </c:ext>
                    </c:extLst>
                    <c:strCache>
                      <c:ptCount val="1"/>
                      <c:pt idx="0">
                        <c:v>DC Abx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0017-428C-85B6-78B94C10465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0017-428C-85B6-78B94C10465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0017-428C-85B6-78B94C1046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0017-428C-85B6-78B94C10465B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0017-428C-85B6-78B94C10465B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0017-428C-85B6-78B94C10465B}"/>
                    </c:ext>
                  </c:extLst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0E-0017-428C-85B6-78B94C10465B}"/>
                      </c:ext>
                    </c:extLst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2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0-0017-428C-85B6-78B94C10465B}"/>
                      </c:ext>
                    </c:extLst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3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2-0017-428C-85B6-78B94C10465B}"/>
                      </c:ext>
                    </c:extLst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4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0017-428C-85B6-78B94C10465B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6-0017-428C-85B6-78B94C10465B}"/>
                      </c:ext>
                    </c:extLst>
                  </c:dLbl>
                  <c:dLbl>
                    <c:idx val="5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8-0017-428C-85B6-78B94C10465B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ED7D31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ED7D31">
                          <a:lumMod val="75000"/>
                          <a:alpha val="40000"/>
                        </a:srgbClr>
                      </a:outerShdw>
                    </a:effectLst>
                  </c:sp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ABU!$A$3:$A$9</c15:sqref>
                        </c15:formulaRef>
                      </c:ext>
                    </c:extLst>
                    <c:strCache>
                      <c:ptCount val="6"/>
                      <c:pt idx="0">
                        <c:v>Cephalexin</c:v>
                      </c:pt>
                      <c:pt idx="1">
                        <c:v>Ceftriaxone</c:v>
                      </c:pt>
                      <c:pt idx="2">
                        <c:v>Amox/Clav</c:v>
                      </c:pt>
                      <c:pt idx="3">
                        <c:v>Fluoroquinolones</c:v>
                      </c:pt>
                      <c:pt idx="4">
                        <c:v>Nitrofurantoin</c:v>
                      </c:pt>
                      <c:pt idx="5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ABU!$C$3:$C$9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7</c:v>
                      </c:pt>
                      <c:pt idx="1">
                        <c:v>0</c:v>
                      </c:pt>
                      <c:pt idx="2">
                        <c:v>1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0017-428C-85B6-78B94C10465B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dc aBX - Asymptomatic bacteriuria</a:t>
            </a:r>
          </a:p>
        </c:rich>
      </c:tx>
      <c:layout>
        <c:manualLayout>
          <c:xMode val="edge"/>
          <c:yMode val="edge"/>
          <c:x val="0.15928033607791103"/>
          <c:y val="3.52478999104818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730994152046785E-2"/>
          <c:y val="0.15595776772247361"/>
          <c:w val="0.94853801169590646"/>
          <c:h val="0.84404223227752639"/>
        </c:manualLayout>
      </c:layout>
      <c:pie3DChart>
        <c:varyColors val="1"/>
        <c:ser>
          <c:idx val="1"/>
          <c:order val="1"/>
          <c:tx>
            <c:strRef>
              <c:f>ABU!$C$2</c:f>
              <c:strCache>
                <c:ptCount val="1"/>
                <c:pt idx="0">
                  <c:v>DC Abx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1E-4E6A-B4A5-900DE1ADBD43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1E-4E6A-B4A5-900DE1ADBD43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E1E-4E6A-B4A5-900DE1ADBD43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E1E-4E6A-B4A5-900DE1ADBD43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E1E-4E6A-B4A5-900DE1ADBD43}"/>
              </c:ext>
            </c:extLst>
          </c:dPt>
          <c:dLbls>
            <c:dLbl>
              <c:idx val="0"/>
              <c:layout>
                <c:manualLayout>
                  <c:x val="5.1307639176681859E-2"/>
                  <c:y val="-1.426209976702088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E1E-4E6A-B4A5-900DE1ADBD43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E1E-4E6A-B4A5-900DE1ADBD43}"/>
                </c:ext>
              </c:extLst>
            </c:dLbl>
            <c:dLbl>
              <c:idx val="2"/>
              <c:layout>
                <c:manualLayout>
                  <c:x val="2.4056361375880631E-2"/>
                  <c:y val="2.047863597893607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4035087719301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E1E-4E6A-B4A5-900DE1ADBD43}"/>
                </c:ext>
              </c:extLst>
            </c:dLbl>
            <c:dLbl>
              <c:idx val="3"/>
              <c:layout>
                <c:manualLayout>
                  <c:x val="1.8777915918404924E-2"/>
                  <c:y val="-2.58785801512108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E1E-4E6A-B4A5-900DE1ADBD43}"/>
                </c:ext>
              </c:extLst>
            </c:dLbl>
            <c:dLbl>
              <c:idx val="4"/>
              <c:layout>
                <c:manualLayout>
                  <c:x val="-9.7177326518395725E-4"/>
                  <c:y val="-1.7354688016722537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E1E-4E6A-B4A5-900DE1ADBD43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ED7D31"/>
                </a:solidFill>
                <a:round/>
              </a:ln>
              <a:effectLst>
                <a:outerShdw blurRad="50800" dist="38100" dir="2700000" algn="tl" rotWithShape="0">
                  <a:srgbClr val="ED7D31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5="http://schemas.microsoft.com/office/drawing/2012/chart">
              <c:ext xmlns:c15="http://schemas.microsoft.com/office/drawing/2012/chart" uri="{CE6537A1-D6FC-4f65-9D91-7224C49458BB}"/>
            </c:extLst>
          </c:dLbls>
          <c:cat>
            <c:strRef>
              <c:f>ABU!$A$3:$A$9</c:f>
              <c:strCache>
                <c:ptCount val="5"/>
                <c:pt idx="0">
                  <c:v>Cephalexin</c:v>
                </c:pt>
                <c:pt idx="1">
                  <c:v>Amox/Clav</c:v>
                </c:pt>
                <c:pt idx="2">
                  <c:v>Fluoroquinolones</c:v>
                </c:pt>
                <c:pt idx="3">
                  <c:v>Nitrofurantoin</c:v>
                </c:pt>
                <c:pt idx="4">
                  <c:v>SMX-TMP</c:v>
                </c:pt>
              </c:strCache>
              <c:extLst/>
            </c:strRef>
          </c:cat>
          <c:val>
            <c:numRef>
              <c:f>ABU!$C$3:$C$9</c:f>
              <c:numCache>
                <c:formatCode>General</c:formatCode>
                <c:ptCount val="5"/>
                <c:pt idx="0">
                  <c:v>7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AE1E-4E6A-B4A5-900DE1ADBD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ABU!$B$2</c15:sqref>
                        </c15:formulaRef>
                      </c:ext>
                    </c:extLst>
                    <c:strCache>
                      <c:ptCount val="1"/>
                      <c:pt idx="0">
                        <c:v>ER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C-AE1E-4E6A-B4A5-900DE1ADBD43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AE1E-4E6A-B4A5-900DE1ADBD43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AE1E-4E6A-B4A5-900DE1ADBD43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AE1E-4E6A-B4A5-900DE1ADBD43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AE1E-4E6A-B4A5-900DE1ADBD43}"/>
                    </c:ext>
                  </c:extLst>
                </c:dPt>
                <c:dLbls>
                  <c:dLbl>
                    <c:idx val="0"/>
                    <c:layout>
                      <c:manualLayout>
                        <c:x val="4.1194225721784779E-2"/>
                        <c:y val="-6.3359014417535007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C-AE1E-4E6A-B4A5-900DE1ADBD43}"/>
                      </c:ext>
                    </c:extLst>
                  </c:dLbl>
                  <c:dLbl>
                    <c:idx val="1"/>
                    <c:layout>
                      <c:manualLayout>
                        <c:x val="1.4210411198600189E-3"/>
                        <c:y val="0.1004304089554413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E-AE1E-4E6A-B4A5-900DE1ADBD43}"/>
                      </c:ext>
                    </c:extLst>
                  </c:dLbl>
                  <c:dLbl>
                    <c:idx val="2"/>
                    <c:layout>
                      <c:manualLayout>
                        <c:x val="1.5754293871160837E-2"/>
                        <c:y val="5.714817997153078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0.25712280701754386"/>
                            <c:h val="8.9098768963949457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10-AE1E-4E6A-B4A5-900DE1ADBD43}"/>
                      </c:ext>
                    </c:extLst>
                  </c:dLbl>
                  <c:dLbl>
                    <c:idx val="3"/>
                    <c:layout>
                      <c:manualLayout>
                        <c:x val="-3.446369203849519E-2"/>
                        <c:y val="6.5515769349190379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2-AE1E-4E6A-B4A5-900DE1ADBD43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AE1E-4E6A-B4A5-900DE1ADBD43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4472C4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4472C4">
                          <a:lumMod val="75000"/>
                          <a:alpha val="40000"/>
                        </a:srgbClr>
                      </a:outerShdw>
                    </a:effectLst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ABU!$A$3:$A$9</c15:sqref>
                        </c15:formulaRef>
                      </c:ext>
                    </c:extLst>
                    <c:strCache>
                      <c:ptCount val="5"/>
                      <c:pt idx="0">
                        <c:v>Cephalexin</c:v>
                      </c:pt>
                      <c:pt idx="1">
                        <c:v>Amox/Clav</c:v>
                      </c:pt>
                      <c:pt idx="2">
                        <c:v>Fluoroquinolones</c:v>
                      </c:pt>
                      <c:pt idx="3">
                        <c:v>Nitrofurantoin</c:v>
                      </c:pt>
                      <c:pt idx="4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ABU!$B$3:$B$9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6</c:v>
                      </c:pt>
                      <c:pt idx="1">
                        <c:v>1</c:v>
                      </c:pt>
                      <c:pt idx="2">
                        <c:v>3</c:v>
                      </c:pt>
                      <c:pt idx="3">
                        <c:v>1</c:v>
                      </c:pt>
                      <c:pt idx="4">
                        <c:v>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AE1E-4E6A-B4A5-900DE1ADBD43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4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9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24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51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0542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12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9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5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9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7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5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9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9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57CD-C95E-4ED7-860E-235EC86D836C}" type="datetimeFigureOut">
              <a:rPr lang="en-US" smtClean="0"/>
              <a:t>06/16/2020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8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drugresistance/about.html" TargetMode="External"/><Relationship Id="rId2" Type="http://schemas.openxmlformats.org/officeDocument/2006/relationships/hyperlink" Target="http://web.a.ebscohost.com.libpublic3.library.isu.edu/ehost/pdfviewer/pdfviewer?vid=1&amp;sid=ac8864fc-0d7f-403d-b698-196f19715a1d%40sdc-v-sessmgr0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93/cid/ciq257" TargetMode="External"/><Relationship Id="rId4" Type="http://schemas.openxmlformats.org/officeDocument/2006/relationships/hyperlink" Target="https://doi.org/10.1001/jama.2016.4151" TargetMode="Externa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ice.2017.59" TargetMode="External"/><Relationship Id="rId2" Type="http://schemas.openxmlformats.org/officeDocument/2006/relationships/hyperlink" Target="https://doi-org.libpublic3.library.isu.edu/10.1093/ajhp/zxy08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ho.int/mediacentre/factsheets/fs194/en/" TargetMode="External"/><Relationship Id="rId4" Type="http://schemas.openxmlformats.org/officeDocument/2006/relationships/hyperlink" Target="https://www.simplypsychology.org/bandura.html" TargetMode="Externa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4" y="1282701"/>
            <a:ext cx="5690849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>Emergency Department Cystitis Antimicrobial Utilization Review</a:t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>Jan 1 – April 30, 2019</a:t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>Bingham Memorial Hospital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003461"/>
            <a:ext cx="3602567" cy="3041150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Wade Flowers, Pharm.D., BCPS, BCGP, FASCP</a:t>
            </a:r>
          </a:p>
          <a:p>
            <a:pPr algn="l">
              <a:lnSpc>
                <a:spcPct val="90000"/>
              </a:lnSpc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Pharmacy, Bingham Memorial Hospital</a:t>
            </a:r>
          </a:p>
        </p:txBody>
      </p:sp>
    </p:spTree>
    <p:extLst>
      <p:ext uri="{BB962C8B-B14F-4D97-AF65-F5344CB8AC3E}">
        <p14:creationId xmlns:p14="http://schemas.microsoft.com/office/powerpoint/2010/main" val="813186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FC1550-480E-46FD-91C8-11F2C0657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900904"/>
              </p:ext>
            </p:extLst>
          </p:nvPr>
        </p:nvGraphicFramePr>
        <p:xfrm>
          <a:off x="513708" y="1390765"/>
          <a:ext cx="9606337" cy="5226189"/>
        </p:xfrm>
        <a:graphic>
          <a:graphicData uri="http://schemas.openxmlformats.org/drawingml/2006/table">
            <a:tbl>
              <a:tblPr/>
              <a:tblGrid>
                <a:gridCol w="3524036">
                  <a:extLst>
                    <a:ext uri="{9D8B030D-6E8A-4147-A177-3AD203B41FA5}">
                      <a16:colId xmlns:a16="http://schemas.microsoft.com/office/drawing/2014/main" val="4241790034"/>
                    </a:ext>
                  </a:extLst>
                </a:gridCol>
                <a:gridCol w="6082301">
                  <a:extLst>
                    <a:ext uri="{9D8B030D-6E8A-4147-A177-3AD203B41FA5}">
                      <a16:colId xmlns:a16="http://schemas.microsoft.com/office/drawing/2014/main" val="1772960886"/>
                    </a:ext>
                  </a:extLst>
                </a:gridCol>
              </a:tblGrid>
              <a:tr h="280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UTI Treatments in Pregnancy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07293"/>
                  </a:ext>
                </a:extLst>
              </a:tr>
              <a:tr h="24479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Asymptomatic Bacteriuria and Cystitis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Nitrofurantoin 100mg BID x 5 days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- consider alternate near-term in G6PD-deficient mothers d/t theoretical risk of maternal and fetal hemolytic anemia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Cephalexin 500mg PO BID x 3 - 7 days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Cefuroxime 500mg PO BID x 3 - 7 days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Fosfomycin 3gm PO x 1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SMX-TMP may be considered during 2nd and 3rd trimester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- Theoretical risk of neural tube defects during 1st trimester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- Theoretical risk of kernicterus with near-term use 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6353"/>
                  </a:ext>
                </a:extLst>
              </a:tr>
              <a:tr h="5534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Group-B </a:t>
                      </a:r>
                      <a:r>
                        <a:rPr lang="en-US" sz="180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Streptococcus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PCN VK 500mg QID x 3 - 7 days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Amoxicillin 500mg PO TID x 3 - 7 days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878002"/>
                  </a:ext>
                </a:extLst>
              </a:tr>
              <a:tr h="1919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Acute Pyelonephritis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Cefazolin 1gm IV q8hrs until afebrile x 48 </a:t>
                      </a:r>
                      <a:r>
                        <a:rPr lang="en-US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then change to PO to complete 14 days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Ceftriaxone 1gm IV /IM q24hrs until afebrile x 48 </a:t>
                      </a:r>
                      <a:r>
                        <a:rPr lang="en-US" sz="16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then change to PO to complete 14 days (consider alternative near term due to theoretical kernicterus risk)</a:t>
                      </a:r>
                      <a:b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Gentamicin 2mgkg IV q8hrs, then change to PO to complete 14 days (for PCN &amp; Cephalosporin allergic pts)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558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664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620FB8-F02B-4154-80C4-9BB54C50D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865858"/>
              </p:ext>
            </p:extLst>
          </p:nvPr>
        </p:nvGraphicFramePr>
        <p:xfrm>
          <a:off x="385895" y="1777429"/>
          <a:ext cx="8953812" cy="3996569"/>
        </p:xfrm>
        <a:graphic>
          <a:graphicData uri="http://schemas.openxmlformats.org/drawingml/2006/table">
            <a:tbl>
              <a:tblPr/>
              <a:tblGrid>
                <a:gridCol w="8953812">
                  <a:extLst>
                    <a:ext uri="{9D8B030D-6E8A-4147-A177-3AD203B41FA5}">
                      <a16:colId xmlns:a16="http://schemas.microsoft.com/office/drawing/2014/main" val="3914749005"/>
                    </a:ext>
                  </a:extLst>
                </a:gridCol>
              </a:tblGrid>
              <a:tr h="74206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Asymptomatic Bacteriuria (ABU)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551802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Should NOT be treated in most populations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631761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Commonly associated with pyuria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Presence of WBC does NOT warrant treatment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360656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screening is only recommended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in pregnant pts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pts undergoing invasive urologic procedures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7493"/>
                  </a:ext>
                </a:extLst>
              </a:tr>
              <a:tr h="6702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Tx in Pregnancy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*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Amox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Nitrofurantoin, PO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Ceph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TMP-SMX, TMP x 3 to 7 days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6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228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lnSpcReduction="10000"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&lt; 18 years old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with UTI admitted to hospital / transferred to another facility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Co-infection outside the urinary tract as defined above (i.e. bacteremia, pneumonia, cellulitis, prostatitis, urethritis, etc.)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with known structural abnormality of urinary tract</a:t>
            </a:r>
          </a:p>
        </p:txBody>
      </p:sp>
    </p:spTree>
    <p:extLst>
      <p:ext uri="{BB962C8B-B14F-4D97-AF65-F5344CB8AC3E}">
        <p14:creationId xmlns:p14="http://schemas.microsoft.com/office/powerpoint/2010/main" val="320276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8451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29251"/>
            <a:ext cx="9151097" cy="4815353"/>
          </a:xfrm>
        </p:spPr>
        <p:txBody>
          <a:bodyPr vert="horz">
            <a:normAutofit lnSpcReduction="10000"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 - Collect Data for a 4-month period prior to intervention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II - Educate and Deploy the ER UTI Discharge Culture Review Protocol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III - Collect Data for a 4-month period after Protocol deployment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IV - Compare Pre- and Post-Intervention data using Statistical add-on in Excel™ (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PowerPivot™, Albebits™)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Minimum number of patients in each group = 30</a:t>
            </a:r>
          </a:p>
        </p:txBody>
      </p:sp>
    </p:spTree>
    <p:extLst>
      <p:ext uri="{BB962C8B-B14F-4D97-AF65-F5344CB8AC3E}">
        <p14:creationId xmlns:p14="http://schemas.microsoft.com/office/powerpoint/2010/main" val="383069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8451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29251"/>
            <a:ext cx="9555728" cy="4815353"/>
          </a:xfrm>
        </p:spPr>
        <p:txBody>
          <a:bodyPr vert="horz">
            <a:normAutofit lnSpcReduction="10000"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Statistical Methodology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Hypothesis Testing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Student’s t-test on parametric continuous data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Wilcoxon rank sum test on nonparametric ordinal or continuous data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Chi-square on nominal data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n &lt; 5 in any data set, then will do Fisher exact test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Decision errors</a:t>
            </a:r>
          </a:p>
          <a:p>
            <a:pPr lvl="2"/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 priori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significance level (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probability of making a Type I error) = 0.05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Probability of making a Type II error (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= 0.20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Comparative Data point results will be reported with confidence intervals included</a:t>
            </a:r>
          </a:p>
        </p:txBody>
      </p:sp>
    </p:spTree>
    <p:extLst>
      <p:ext uri="{BB962C8B-B14F-4D97-AF65-F5344CB8AC3E}">
        <p14:creationId xmlns:p14="http://schemas.microsoft.com/office/powerpoint/2010/main" val="699988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6580"/>
            <a:ext cx="8596668" cy="128426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13044"/>
            <a:ext cx="9637921" cy="4881752"/>
          </a:xfrm>
        </p:spPr>
        <p:txBody>
          <a:bodyPr vert="horz">
            <a:normAutofit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End-Points of Study</a:t>
            </a:r>
          </a:p>
          <a:p>
            <a:pPr marL="457200" lvl="1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 Appropriateness of Empiric Therapy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Appropriateness includes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Correct Empiric Antimicrobial(s)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Correct Dose based on patient anthropomorphics for specific indication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Correct Duration of therapy based on antimicrobial(s) and indication</a:t>
            </a:r>
          </a:p>
          <a:p>
            <a:pPr marL="457200" lvl="1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Appropriate De-escalation of Antimicrobial Therapy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De-escalation defined as: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Change in prescribed antimicrobial therapy to targeted (narrow spectrum) antimicrobial(s) based upon patient- and organism-specific sensitivity data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Change of inappropriately broad empiric antimicrobial therapy to appropriate empiric antimicrobial therapy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Decrease in the number of antimicrobials prescribed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Decrease in the duration of antimicrobial therapy</a:t>
            </a:r>
          </a:p>
        </p:txBody>
      </p:sp>
    </p:spTree>
    <p:extLst>
      <p:ext uri="{BB962C8B-B14F-4D97-AF65-F5344CB8AC3E}">
        <p14:creationId xmlns:p14="http://schemas.microsoft.com/office/powerpoint/2010/main" val="1465713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31684"/>
            <a:ext cx="9211327" cy="4863111"/>
          </a:xfrm>
        </p:spPr>
        <p:txBody>
          <a:bodyPr vert="horz">
            <a:normAutofit lnSpcReduction="10000"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End-Points of Study (Cont’d)</a:t>
            </a:r>
          </a:p>
          <a:p>
            <a:pPr marL="457200" lvl="1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 30-day Re-admission rates for recurrent UTI (Intervention vs. Control)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Re-admission is defined as ALL of the following: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Any hospital visit (ER, OP, Acute Care, ICU) within 30-day of the original ER visit where UTI was newly diagnosed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Admitting diagnosis is UTI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Culture results show the SAME organism as original ER visit (within last 30 days) .. OR..</a:t>
            </a:r>
          </a:p>
          <a:p>
            <a:pPr lvl="4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original ER culture results were negative, but patient had signs/symptoms of UTI </a:t>
            </a:r>
          </a:p>
          <a:p>
            <a:pPr marL="1828800" lvl="4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  .. And ..</a:t>
            </a:r>
          </a:p>
          <a:p>
            <a:pPr lvl="4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Patient presents to ER within 30 days with same sign/symptoms</a:t>
            </a:r>
          </a:p>
        </p:txBody>
      </p:sp>
    </p:spTree>
    <p:extLst>
      <p:ext uri="{BB962C8B-B14F-4D97-AF65-F5344CB8AC3E}">
        <p14:creationId xmlns:p14="http://schemas.microsoft.com/office/powerpoint/2010/main" val="2863967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4004"/>
            <a:ext cx="8596668" cy="4729495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Pre-Intervention Review – 01/01/2019 thru 04/30/2019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ER Visits = 2,809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received Antimicrobials = 296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w/UTI Dx and received Antimicrobials in the ER = 62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met inclusion criteria = 58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excluded by criteria = 4</a:t>
            </a:r>
          </a:p>
          <a:p>
            <a:pPr lvl="2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Patients &lt; 18 years old = 3</a:t>
            </a:r>
          </a:p>
          <a:p>
            <a:pPr lvl="2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Patient had co-infection = 1</a:t>
            </a:r>
          </a:p>
        </p:txBody>
      </p:sp>
    </p:spTree>
    <p:extLst>
      <p:ext uri="{BB962C8B-B14F-4D97-AF65-F5344CB8AC3E}">
        <p14:creationId xmlns:p14="http://schemas.microsoft.com/office/powerpoint/2010/main" val="2447829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0"/>
            <a:ext cx="9162048" cy="4621279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Pre-Intervention Review – 01/01/2019 thru 04/30/2019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58 Patients met inclusion criteria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Uncomplicated Cystitis = 6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Complicated Cystitis = 34</a:t>
            </a:r>
          </a:p>
          <a:p>
            <a:pPr lvl="3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Pyelonephritis = 21</a:t>
            </a:r>
          </a:p>
          <a:p>
            <a:pPr lvl="3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Catheter-associated Cystitis = 3</a:t>
            </a:r>
          </a:p>
          <a:p>
            <a:pPr lvl="3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Complicated Cystitis, NOS = 10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Asymptomatic Bacteriuria (ABU) = 18</a:t>
            </a:r>
          </a:p>
        </p:txBody>
      </p:sp>
    </p:spTree>
    <p:extLst>
      <p:ext uri="{BB962C8B-B14F-4D97-AF65-F5344CB8AC3E}">
        <p14:creationId xmlns:p14="http://schemas.microsoft.com/office/powerpoint/2010/main" val="2788793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0959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Abx Utilization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325461"/>
            <a:ext cx="9162048" cy="5373919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ER Cystitis Antimicrobial Utilization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7AADB4F-4B8C-431D-884B-7F6C1EA4E7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9420317"/>
              </p:ext>
            </p:extLst>
          </p:nvPr>
        </p:nvGraphicFramePr>
        <p:xfrm>
          <a:off x="1773341" y="1828801"/>
          <a:ext cx="6221367" cy="4870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264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Retrospective baseline review of Bingham Memorial Hospital emergency department (ED) antibiotic prescribing practices showed that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&gt; 50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% of the antibiotics prescribed for urinary tract infections were either not indicated or not prescribed according to available guidelines.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Unfortunately, Bingham Memorial Hospital’s baseline data highly correlates with the results of multiple other studies indicating that prescribing according to guidelines for urinary tract infections (UTIs) in the ED is low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540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0959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Abx Utilization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342239"/>
            <a:ext cx="9162048" cy="5357141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ER Cystitis Antimicrobial Discharge Prescriptions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EE1DBC-5209-4FE6-A182-0AE5729969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067513"/>
              </p:ext>
            </p:extLst>
          </p:nvPr>
        </p:nvGraphicFramePr>
        <p:xfrm>
          <a:off x="1225856" y="1828803"/>
          <a:ext cx="6864369" cy="4870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8244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Comprehensive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93062"/>
            <a:ext cx="8596668" cy="4626755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Meeting Inclusion Criteria (n = 58)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Female: n = 47  (81.0%)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Average = 49.8 years (range: 21 – 95 years)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Male:  n = 11  (19.0%)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Average = 64.4 years (range: 23 – 91 years)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Catheterized:  n = 3  (5.2%)</a:t>
            </a:r>
          </a:p>
        </p:txBody>
      </p:sp>
    </p:spTree>
    <p:extLst>
      <p:ext uri="{BB962C8B-B14F-4D97-AF65-F5344CB8AC3E}">
        <p14:creationId xmlns:p14="http://schemas.microsoft.com/office/powerpoint/2010/main" val="2143802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Comprehensive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0"/>
            <a:ext cx="8596668" cy="5031938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Meeting Inclusion Criteria (n = 58)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ER: n = 30 (51.7%)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Appropriateness: n = 34 (58.6%)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DC Antibiotic Appropriateness: n = 23 (39.7%)</a:t>
            </a:r>
          </a:p>
          <a:p>
            <a:pPr lvl="3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Appropriateness: n = 15 (25.9%)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30-day Readmission:  n = 3  (5.2%)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Bacteriuria:  n = 18  (31.0%)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de-escalation: n = 13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Targeted Abx Tx performed: n = 1  (7.7%)</a:t>
            </a:r>
          </a:p>
        </p:txBody>
      </p:sp>
    </p:spTree>
    <p:extLst>
      <p:ext uri="{BB962C8B-B14F-4D97-AF65-F5344CB8AC3E}">
        <p14:creationId xmlns:p14="http://schemas.microsoft.com/office/powerpoint/2010/main" val="2388320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Uncomplicated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0"/>
            <a:ext cx="8596668" cy="5031938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Uncomplicated Cystitis (n = 6)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Patients = 6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Female = 6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Indwelling Catheter = 0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 = 4 (66.7 %)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 = 3 (50 %)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 = 1 (16.7 %)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 = 2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De-escalation performed = 0  (0%)</a:t>
            </a:r>
          </a:p>
        </p:txBody>
      </p:sp>
    </p:spTree>
    <p:extLst>
      <p:ext uri="{BB962C8B-B14F-4D97-AF65-F5344CB8AC3E}">
        <p14:creationId xmlns:p14="http://schemas.microsoft.com/office/powerpoint/2010/main" val="4062665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Uncomplicated Cystitis 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1 - 88 YOF, NKDA, Hx of UTI (none within past 90 days),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WBC(+).  Nitrofurantoin given in ER.  Pt DC Rx Nitrofurantoin 100mg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pan-sensitive.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Due to patient advanced age with presumed reduced renal function (CrCl &lt; 60 mL/min), Nitrofurantoin is potentially contraindicated.  SMX-TMP x 3 days might have been a better option.  Additionally, duration of therapy for Nitrofurantoin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is 5 days.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2 – 27 YOF, NKDA, Hx of UTI (none within past 90 days), UA results = Nitrite(+).  SMX-TMP given in ER.  DC Rx = SMX-TMP DS BID x 5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pan-sensitive.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Duration of therapy for SMX-TMP is 3 days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3 – 94 YOF, NKDA.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Nitrite(+), LE(+), WBC(+).  Ciprofloxacin 500mg PO given in ER.  DC Rx = Ciprofloxacin 500mg PO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Enterobacter aerogenes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= Nitrofurantoin or SMX-TMP.  Additionally, ciprofloxacin dose and duration should have been adjusted to 500mg PO q 24hrs x 3 days total.  </a:t>
            </a:r>
          </a:p>
        </p:txBody>
      </p:sp>
    </p:spTree>
    <p:extLst>
      <p:ext uri="{BB962C8B-B14F-4D97-AF65-F5344CB8AC3E}">
        <p14:creationId xmlns:p14="http://schemas.microsoft.com/office/powerpoint/2010/main" val="40888468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Uncomplicated Cystitis 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4 – 37 YOF, NKDA, Hx of UTI (none in past 90 days).  UA results = LE(+), WBC(+).  SMX-TMP given in ER.  DC Rx = SMX-TMP DS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Staphylococcus saprophyticus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SMX-TMP duration should be 3 days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5 – 29 YOF, NKDA, with Hx UTI (none in past 30 days).  UA results = LE(+).  Cephalexin 500mg PO x 1 given in ER.  DC Rx = Cephalexin 500mg PO BID x 7 days. No C&amp;S done.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Beta-lactams associated with high rate of resistance.  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include Nitrofurantoin or SMX-TMP.   </a:t>
            </a:r>
          </a:p>
        </p:txBody>
      </p:sp>
    </p:spTree>
    <p:extLst>
      <p:ext uri="{BB962C8B-B14F-4D97-AF65-F5344CB8AC3E}">
        <p14:creationId xmlns:p14="http://schemas.microsoft.com/office/powerpoint/2010/main" val="2837126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4004"/>
            <a:ext cx="8596668" cy="4810792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Total (n = 34)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Pyelonephritis =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NOS =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Catheter-Associated Cystitis = 3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Female = 23 (71.9%)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Average = 45.3 years (range: 21 – 94 years)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Male = 9 (28.1%)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Average = 64.5 years (range: 23 – 91 years)</a:t>
            </a: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099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4004"/>
            <a:ext cx="8596668" cy="4810792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Total (n = 34)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 = 27 (84.4%)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 = 20 (62.5%)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 = 14 (43.8%)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30-day Re-admission = 2 (6.3%)</a:t>
            </a: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0886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Total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FBB7386-D75A-4A58-9245-E73608F784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981744"/>
              </p:ext>
            </p:extLst>
          </p:nvPr>
        </p:nvGraphicFramePr>
        <p:xfrm>
          <a:off x="1207342" y="1971413"/>
          <a:ext cx="5429250" cy="4672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5694199" y="2844225"/>
            <a:ext cx="2348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Antibiotics administered in the ED</a:t>
            </a:r>
          </a:p>
        </p:txBody>
      </p:sp>
    </p:spTree>
    <p:extLst>
      <p:ext uri="{BB962C8B-B14F-4D97-AF65-F5344CB8AC3E}">
        <p14:creationId xmlns:p14="http://schemas.microsoft.com/office/powerpoint/2010/main" val="5443169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Total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6254338" y="3012176"/>
            <a:ext cx="2348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Antibiotics Prescribed  from the 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AEC6C25-A92B-470D-9E38-49DD88F229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979979"/>
              </p:ext>
            </p:extLst>
          </p:nvPr>
        </p:nvGraphicFramePr>
        <p:xfrm>
          <a:off x="984214" y="1971265"/>
          <a:ext cx="6070536" cy="467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270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30400"/>
            <a:ext cx="9025162" cy="4547055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Hypothesis – A clinician-managed (Pharmacist, RN) ED-discharge culture review protocol for patients diagnosed with UTI, when compared to current standards of care (SOC), will produce the following results: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Increased adherence to Empiric Therapy guidelines for UTI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Improved adherence to antimicrobial de-escalation when indicated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decreasing overall antimicrobial exposure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Reduce 30-day readmission rates for UTI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874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Complicated Cystitis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Total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6742333" y="5611397"/>
            <a:ext cx="2348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Antibiotics Transitions from ED to Discharge Prescriptions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9E6DF86-A1CC-498D-8E6B-A8DFA29C5F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833390"/>
              </p:ext>
            </p:extLst>
          </p:nvPr>
        </p:nvGraphicFramePr>
        <p:xfrm>
          <a:off x="993550" y="1940710"/>
          <a:ext cx="6487905" cy="4796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96530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Complicated Cystitis 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 – 91 YOM to ER for RUQ pain.  Allergy = PCN.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WBC(+), WBC 8.5, temp 98.1F was placed on Ceftriaxone 1gm IV x 1.  DC Rx = Cephalexin 500mg PO QID x 10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Klebsiella oxytoca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(R = Amp, I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(particularly in males) is a fluoroquinolone for 7 – 14 days.  IF beta-lactam desired, a 3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-generation cephalosporin (Cefixime, Cefdinir) for 7 – 14 day preferred over Cephalexin.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2 – 23 YOM, NKDA, to ER for dysuria, hematuria, Abdominal pain with Hx of unprotected anal intercourse.  UA results = LE(+).  WBC 16.7 placed on SMX-TMP DS in ER.  DC Rx = SMX-TMP DS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ESBL(-), (R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SMX/TMP).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is a fluoroquinolone for 7 – 14 days.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3 – 49 YOM, NKDA, to ER for N/V s/p Chemo for colon cancer, urinary frequency.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WBC(+).  Temp 100.7 F.  Given Ceftriaxone 1gm IV x 1 in ER.  DC Rx = Cephalexin 500mg PO TID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ESBL(-), pan-susceptible.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is a fluoroquinolone for 7 – 14 days, particularly in males and potentially immunocompromised.  </a:t>
            </a:r>
          </a:p>
        </p:txBody>
      </p:sp>
    </p:spTree>
    <p:extLst>
      <p:ext uri="{BB962C8B-B14F-4D97-AF65-F5344CB8AC3E}">
        <p14:creationId xmlns:p14="http://schemas.microsoft.com/office/powerpoint/2010/main" val="3865951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Complicated Cystitis 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4 – 59 YOF to ER for dysuria.  NKDA.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WBC(+).  Given Ceftriaxone 1gm IV x 1 in ER.  DC Rx = Cephalexin 1000mg PO BID x 10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(R = Amp, Amp/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FQ, TCN, Sulfa).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Patient has no systemic signs/symptoms, thus more like an Uncomplicated cystitis.  Thus,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= SMX/TMP or Nitrofurantoin.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5 – 59 YOF, Allergy = Sulfa, to ER for UTI complaints (dysuria).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WBC(+).  WBC 13.3.  Pt currently on Clindamycin for Dental Abscess.  Given Ceftriaxone 1gm IV x 1 in ER.  DC Rx = Cephalexin 500mg PO BID x 7 days.  No C&amp;S performed.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is a fluoroquinolone for 7 – 14 days.  Cephalexin associated with a high rate of resistance.   </a:t>
            </a:r>
          </a:p>
        </p:txBody>
      </p:sp>
    </p:spTree>
    <p:extLst>
      <p:ext uri="{BB962C8B-B14F-4D97-AF65-F5344CB8AC3E}">
        <p14:creationId xmlns:p14="http://schemas.microsoft.com/office/powerpoint/2010/main" val="4092963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NOS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21882"/>
            <a:ext cx="8596668" cy="4697935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NOS (n =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(100%)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 = 7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(70.0%)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 = 6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(60.0%)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 = 6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De-escalation performed = 0 (0%)</a:t>
            </a:r>
          </a:p>
        </p:txBody>
      </p:sp>
    </p:spTree>
    <p:extLst>
      <p:ext uri="{BB962C8B-B14F-4D97-AF65-F5344CB8AC3E}">
        <p14:creationId xmlns:p14="http://schemas.microsoft.com/office/powerpoint/2010/main" val="2609343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CAUTI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2011680"/>
            <a:ext cx="8596668" cy="4608138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Complicated Cystitis, CAUTI (n = 3)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 = 3 (100%)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 = 2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66.7%)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 = 2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66.7%)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 = 0</a:t>
            </a:r>
          </a:p>
        </p:txBody>
      </p:sp>
    </p:spTree>
    <p:extLst>
      <p:ext uri="{BB962C8B-B14F-4D97-AF65-F5344CB8AC3E}">
        <p14:creationId xmlns:p14="http://schemas.microsoft.com/office/powerpoint/2010/main" val="2575518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Pyelonephritis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16406"/>
            <a:ext cx="8596668" cy="4703411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Pyelonephritis (n = 21)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 = 16 (76.2%)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 = 13 (61.9%)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 = 8 (38.1%)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 = 5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De-escalation performed = 1 (20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30-day Re-admission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122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Pyelonephritis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 – 31 YOF to ER for RLQ pain, flank pain.  UA results = LE(+), Nitrite(+), WBC(+), WBC 16.7, Temp 97.7 F was placed on Ceftriaxone 1gm IV x 1 in the ER.  DC Rx = Cephalexin 250mg PO QID x 10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pan-sensitive.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Ceftriaxone in ER was appropriate.  DC Abx DOC include Amox/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Clav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FQ, SMX-TMP, or Cefixime PO.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2 – 21 YOF, NKDA, to ER for Bilateral flank pain, urinary frequency, fever.  UA results = LE(+).  WBC 15.6, Temp 98.4, was placed on Ceftriaxone 1gm IV x 1 in ER.  DC Rx = Cephalexin 500mg PO BID x 14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ESBL(-), R=Amp, TCN.  I = Amp/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Ceftriaxone in ER was appropriate.  DC Abx DOC include Amox/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Clav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FQ, SMX-TMP, or Cefixime PO.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3 – 37 YOF, NKDA, to ER (From Urgent Care) for R. Flank pain, dysuria, possible Sepsis.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LE(+).  WBC 9.2, Temp 98.8 F, placed on Ceftriaxone 1gm IV x 1 in ER. DC Rx = Levofloxacin 500mg PO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x 14 days.  C&amp;S = no growth.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Duration for FQ should be 5 – 7 days.  </a:t>
            </a:r>
          </a:p>
        </p:txBody>
      </p:sp>
    </p:spTree>
    <p:extLst>
      <p:ext uri="{BB962C8B-B14F-4D97-AF65-F5344CB8AC3E}">
        <p14:creationId xmlns:p14="http://schemas.microsoft.com/office/powerpoint/2010/main" val="13769091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Pyelonephritis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4 – 39 YOF to ER for flank pain.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 11.7, Temp 99.3 F was placed on Levofloxacin 500mg IV x 1.  DC Rx = Levofloxacin 500mg PO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x 9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ESBL(-), I = Ceph1. 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faecium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 = Amp, PCN, TCN.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Duration for FQ should be 5 – 7 days.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5 – 28 YOF to ER for UTI complaints of bilateral flank pain, frequency, dysuria – 5 weeks pregnant.  NKDA.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LE(+).  WBC 9.7, Temp 98.0 F, was placed on Cephalexin 500mg PO x 1 in ER, then DC Rx = Cephalexin 500mg PO q8hrs x 7 days.  C&amp;S results = none.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Duration of therapy for Cephalexin should be 14 days.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6 – 26 YOF to ER for Flank pain, Fever, chills, urinary frequency. 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 15.9, Temp 102.9 F.  Ceftriaxone 1gm IV x 1 given in ER.  DC Rx = Cephalexin 500mg PO q6hrs x 14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pan-sensitive.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Pt did not want to be admitted to hospital.  Ceftriaxone in ER good, but should have transitioned to FQ, Amox/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Clav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SMX/TMP, or Cefixime PO for DC Abx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5638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Pyelonephritis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755123"/>
          </a:xfrm>
        </p:spPr>
        <p:txBody>
          <a:bodyPr vert="horz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7 – 80 YOM NKDA to ER for L. flank pain,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kidney stones.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WBC(+), WBC 11.5, Temp 98.0 F was placed on SMX-TMP DS PO x 1 in ER.  DC Rx = SMX-TMP DS PO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ESBL(-), R = Amp, Amp/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FQ, SMX-TMP, Gentamicin.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DOC = FQ or Meropenem.   CT did not reveal kidney stones.  03/22/2019 – ER provider changed Abx to Cephalexin 500mg PO TID x 7 days based on C&amp;S results.  Duration should be 10 - 14 days.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7 (addendum)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above returned to ER 3 days later with continued flank pain.  WBC 8.4, Temp 97.8 F.  Ceftriaxone 1gm IV x 1 given in ER.  DC Abx = Cephalexin 500mg PO TID x 7 days to complete 14 days.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This ER visit could have been avoided.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8 – 59 YOF, NKDA, to ER for R. Flank Pain, dysuria, chills, urinary frequency.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 9.9, Temp 98.0 F.  Cephalexin 500mg PO x 1 in ER. Fluconazole 150mg PO x 1 given - for Yeast(+) UA.  DC Rx = Cephalexin 500mg PO QID x 14 days.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Cephalexin not first-line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d/t high relapse rates.  FQ, Augmentin, Bactrim, Cefixime - DOC 1st line.  </a:t>
            </a:r>
          </a:p>
        </p:txBody>
      </p:sp>
    </p:spTree>
    <p:extLst>
      <p:ext uri="{BB962C8B-B14F-4D97-AF65-F5344CB8AC3E}">
        <p14:creationId xmlns:p14="http://schemas.microsoft.com/office/powerpoint/2010/main" val="42670106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Pyelonephritis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954828"/>
          </a:xfrm>
        </p:spPr>
        <p:txBody>
          <a:bodyPr vert="horz"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9 – 70 YOF NKDA to ER for R. flank pain,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UTI,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kidney stones, Type 2 DM.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Nitrite(+), WBC 13.5, Temp 97.9 F was placed on Ceftriaxone 1gm IV x 1 in ER.  DC Rx = Cephalexin 500mg PO TID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pan-sensitive.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Cephalexin not first-line for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d/t high relapse rates.  DOC (1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line) = FQ, Augmentin, Bactrim, Cefixime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10 – 67 YOF, NKDA, to ER for Flank pain, Abdominal Pain, on Chemo for bladder cancer.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 5.9, Temp 98.2 F.  Pt was placed on Ceftriaxone 1gm IV x 1 in ER.  DC Abx = Cephalexin 500mg PO TID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ornitholytica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K. pneumoniae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(both pan-sensitive except Amp),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faecalis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pan-sensitive except TCN.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DOC = FQ or Meropenem.  03/22 – Oncologist changed Abx to Ciprofloxacin 500mg PO BID x 7 days.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11 – 28 YOF to ER for UTI complaints of R. flank pain – 10 weeks pregnant.  NKDA.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LE(+).  WBC 11.7, Temp 96.1 F, was placed on Cephalexin 500mg PO x 1 in ER, then DC Rx = Cephalexin 500mg PO q8hrs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ESBL(-) pan-sensitive except I = Amp, R = TCN, Sulfa.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Duration of therapy for Cephalexin should be 14 days.  This could technically be considered a relapse d/t incompletely treated pyelonephritis from 5 weeks ago </a:t>
            </a:r>
          </a:p>
        </p:txBody>
      </p:sp>
    </p:spTree>
    <p:extLst>
      <p:ext uri="{BB962C8B-B14F-4D97-AF65-F5344CB8AC3E}">
        <p14:creationId xmlns:p14="http://schemas.microsoft.com/office/powerpoint/2010/main" val="265555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4953"/>
            <a:ext cx="8596668" cy="124292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1"/>
            <a:ext cx="8596668" cy="487315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Quasi-Experiment Design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Pre-Intervention Analysis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 – Apr 2019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ED provider and staff education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Pharmacy staff education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Laboratory staff education</a:t>
            </a:r>
          </a:p>
        </p:txBody>
      </p:sp>
    </p:spTree>
    <p:extLst>
      <p:ext uri="{BB962C8B-B14F-4D97-AF65-F5344CB8AC3E}">
        <p14:creationId xmlns:p14="http://schemas.microsoft.com/office/powerpoint/2010/main" val="34347622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30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Pyelonephritis Fallout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644" y="1662103"/>
            <a:ext cx="9463198" cy="4954828"/>
          </a:xfrm>
        </p:spPr>
        <p:txBody>
          <a:bodyPr vert="horz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12 – 47 YOF NKDA to ER for flank pain, dysuria, Fever.  UA results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(+), LE(+), WBC (no CBC), Temp 102.4 F was placed on Ceftriaxone 1gm IV x 1 in ER.  DC Rx = Ciprofloxacin 500mg PO BID x 10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ESBL(-), R = Amp, Amp/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– FQ Duration should be 5 - 7 days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# 13 – 29 YOF, NKDA, to ER for Flank pain, pregnancy issues (10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wks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 UA results = LE(+), WBC(+), Epithelial Cells(+), WBC 7.5, Temp 97.5 F, was placed on Cephalexin 500mg PO x 1 in ER.  DC Abx = Cephalexin 500mg PO BID x 7 days.  C&amp;S results =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E. coli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ESBL(-), Pan-sensitive except FQ.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Discussion - Duration of therapy should be 14 days</a:t>
            </a:r>
          </a:p>
        </p:txBody>
      </p:sp>
    </p:spTree>
    <p:extLst>
      <p:ext uri="{BB962C8B-B14F-4D97-AF65-F5344CB8AC3E}">
        <p14:creationId xmlns:p14="http://schemas.microsoft.com/office/powerpoint/2010/main" val="15877673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11926"/>
            <a:ext cx="8596668" cy="4707891"/>
          </a:xfrm>
        </p:spPr>
        <p:txBody>
          <a:bodyPr vert="horz"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 = 21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 Patients had Co-morbid Conditions where ABU treatment is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warranted (14.3% Appropriate)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Pregnant Patients = 2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Cancer Diagnosis = 1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18 Patients received Antimicrobials for ABU that were not warranted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18 of 58 patients = 31.0%</a:t>
            </a:r>
          </a:p>
        </p:txBody>
      </p:sp>
    </p:spTree>
    <p:extLst>
      <p:ext uri="{BB962C8B-B14F-4D97-AF65-F5344CB8AC3E}">
        <p14:creationId xmlns:p14="http://schemas.microsoft.com/office/powerpoint/2010/main" val="28183083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7259277" y="3621795"/>
            <a:ext cx="2348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Antibiotics administered in the 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7B648F3-4C7F-403E-8C93-ECCC873778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76176"/>
              </p:ext>
            </p:extLst>
          </p:nvPr>
        </p:nvGraphicFramePr>
        <p:xfrm>
          <a:off x="1011398" y="1931436"/>
          <a:ext cx="7076886" cy="473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14417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6608323" y="2844225"/>
            <a:ext cx="2757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Antibiotic Prescriptions issued from the ED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36448CD-A0F8-4380-9B96-224CE19A40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3711048"/>
              </p:ext>
            </p:extLst>
          </p:nvPr>
        </p:nvGraphicFramePr>
        <p:xfrm>
          <a:off x="886408" y="1959428"/>
          <a:ext cx="6372808" cy="468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34703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13" y="39058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9255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Increased risk of UTI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ABU is associated with less virulent strains of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resulting in an immune response too weak to cause symptoms  </a:t>
            </a:r>
          </a:p>
          <a:p>
            <a:pPr marL="914400" lvl="2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These less virulent strains are protective against more virulent strains </a:t>
            </a:r>
          </a:p>
          <a:p>
            <a:pPr marL="914400" lvl="2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Unnecessary antimicrobial exposure may result in loss of these “protective” strains</a:t>
            </a:r>
          </a:p>
        </p:txBody>
      </p:sp>
    </p:spTree>
    <p:extLst>
      <p:ext uri="{BB962C8B-B14F-4D97-AF65-F5344CB8AC3E}">
        <p14:creationId xmlns:p14="http://schemas.microsoft.com/office/powerpoint/2010/main" val="8804805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2321590"/>
            <a:ext cx="9450916" cy="406016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Urinary Organisms with increased resistance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Treatment with a single course of cephalexin versus placebo resulted in: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36% of re-infecting organisms susceptible to cephalexin, 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75% were susceptible in the placebo group</a:t>
            </a:r>
          </a:p>
        </p:txBody>
      </p:sp>
    </p:spTree>
    <p:extLst>
      <p:ext uri="{BB962C8B-B14F-4D97-AF65-F5344CB8AC3E}">
        <p14:creationId xmlns:p14="http://schemas.microsoft.com/office/powerpoint/2010/main" val="40972564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 lnSpcReduction="10000"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Various trials have concluded the number need to harm may range from 2 to 10 patients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GI upset, diarrhea, rash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Sulfamethoxazole / Trimethoprim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HYPERkalemia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Fluoroquinolones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Tendonitis / tendon rupture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Ruptures / tears in the aorta</a:t>
            </a:r>
          </a:p>
        </p:txBody>
      </p:sp>
    </p:spTree>
    <p:extLst>
      <p:ext uri="{BB962C8B-B14F-4D97-AF65-F5344CB8AC3E}">
        <p14:creationId xmlns:p14="http://schemas.microsoft.com/office/powerpoint/2010/main" val="1409961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Clostridioides difficile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infection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Drug-drug interactions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Cost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Antimicrobial therapy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Subsequent infections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Management of adverse reactions</a:t>
            </a:r>
          </a:p>
        </p:txBody>
      </p:sp>
    </p:spTree>
    <p:extLst>
      <p:ext uri="{BB962C8B-B14F-4D97-AF65-F5344CB8AC3E}">
        <p14:creationId xmlns:p14="http://schemas.microsoft.com/office/powerpoint/2010/main" val="12282749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946882"/>
            <a:ext cx="8596668" cy="326767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Emergency Department Pharmacist-based Culture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67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4953"/>
            <a:ext cx="8596668" cy="124292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1"/>
            <a:ext cx="8596668" cy="487315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Post-Intervention Analysis, 2 Phases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Immediate Post-Intervention 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 – Dec 2019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6-month post-intervention analysis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Feb 2020 Spot Check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 2019 – Feb 2020 Comprehensive Analysis</a:t>
            </a:r>
          </a:p>
        </p:txBody>
      </p:sp>
    </p:spTree>
    <p:extLst>
      <p:ext uri="{BB962C8B-B14F-4D97-AF65-F5344CB8AC3E}">
        <p14:creationId xmlns:p14="http://schemas.microsoft.com/office/powerpoint/2010/main" val="32209132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2254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- Inclusion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73054"/>
            <a:ext cx="9501526" cy="4935813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ER patients 18 years old and older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Diagnosis of uncomplicated or complicated UTI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New diagnosis &lt; or &gt;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Relapse from previous ER visit, defined as a recurrence of UTI within 14 days of initial ER visit &lt; and &gt; Same organism as initial ER visit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UTI is defined as: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presence of microorganisms in the urinary tract that cannot be accounted for by contamination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Lower UTI = cystitis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Upper UTI = pyelonephritis</a:t>
            </a:r>
          </a:p>
        </p:txBody>
      </p:sp>
    </p:spTree>
    <p:extLst>
      <p:ext uri="{BB962C8B-B14F-4D97-AF65-F5344CB8AC3E}">
        <p14:creationId xmlns:p14="http://schemas.microsoft.com/office/powerpoint/2010/main" val="13422575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2069869"/>
            <a:ext cx="9501526" cy="4538998"/>
          </a:xfrm>
        </p:spPr>
        <p:txBody>
          <a:bodyPr vert="horz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Positive Culture and/or Sensitivity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Gram Stain 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Will help guide empiric therapy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Definitive pathogenic bacteria ID not deemed contamination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Will help guide de-escalation, if indicated/appropriate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 Discharged to Home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Patients admitted to Acute Care or Long-Term Care are excluded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However, definitive data may be used for in-house transfer of patients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942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- Inclusion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</a:p>
        </p:txBody>
      </p:sp>
    </p:spTree>
    <p:extLst>
      <p:ext uri="{BB962C8B-B14F-4D97-AF65-F5344CB8AC3E}">
        <p14:creationId xmlns:p14="http://schemas.microsoft.com/office/powerpoint/2010/main" val="33170455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body" orient="vert" idx="1"/>
          </p:nvPr>
        </p:nvSpPr>
        <p:spPr bwMode="auto">
          <a:xfrm>
            <a:off x="3221557" y="1482032"/>
            <a:ext cx="3337185" cy="5545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ID Pharm.D. to review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ALL </a:t>
            </a:r>
            <a:r>
              <a:rPr lang="en-US" sz="1400" b="1" u="sng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Positive </a:t>
            </a:r>
            <a:r>
              <a:rPr lang="en-US" sz="1400" b="1" u="sng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(+)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Urine culture </a:t>
            </a: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reports from ER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706879" y="2301182"/>
            <a:ext cx="5234244" cy="144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2"/>
          </p:cNvCxnSpPr>
          <p:nvPr/>
        </p:nvCxnSpPr>
        <p:spPr>
          <a:xfrm flipH="1">
            <a:off x="4887884" y="2036618"/>
            <a:ext cx="2266" cy="2660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16292" y="2579196"/>
            <a:ext cx="1781175" cy="55245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Patient currently admitted to BMH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endCxn id="9" idx="0"/>
          </p:cNvCxnSpPr>
          <p:nvPr/>
        </p:nvCxnSpPr>
        <p:spPr>
          <a:xfrm>
            <a:off x="1706879" y="2301182"/>
            <a:ext cx="1" cy="278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11516" y="3409024"/>
            <a:ext cx="1990725" cy="59055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Forward Report to BMH IP Pharmacists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9" idx="2"/>
            <a:endCxn id="13" idx="0"/>
          </p:cNvCxnSpPr>
          <p:nvPr/>
        </p:nvCxnSpPr>
        <p:spPr>
          <a:xfrm flipH="1">
            <a:off x="1706879" y="3131646"/>
            <a:ext cx="1" cy="277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941123" y="2301182"/>
            <a:ext cx="0" cy="382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391593" y="2301182"/>
            <a:ext cx="8312" cy="278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83738" y="2579196"/>
            <a:ext cx="1413552" cy="47013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743200" y="2579196"/>
            <a:ext cx="1479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 Discharged to Another Hospital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866058" y="3444401"/>
            <a:ext cx="1266564" cy="43976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59825" y="3405544"/>
            <a:ext cx="1479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further Action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441149" y="3040861"/>
            <a:ext cx="1" cy="403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4383561" y="2693496"/>
            <a:ext cx="5151137" cy="323850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Patient Discharged from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ER to Home / BMH SNRC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4745143" y="3242631"/>
            <a:ext cx="4411348" cy="580472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Review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Urine Culture results </a:t>
            </a: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and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ER visit for empiric ABX therapy given in ER and DC Rx for ABX 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950817" y="3017346"/>
            <a:ext cx="16979" cy="225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4" idx="2"/>
          </p:cNvCxnSpPr>
          <p:nvPr/>
        </p:nvCxnSpPr>
        <p:spPr>
          <a:xfrm>
            <a:off x="6950817" y="3823103"/>
            <a:ext cx="16979" cy="333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107362" y="4156362"/>
            <a:ext cx="54273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107362" y="4156362"/>
            <a:ext cx="0" cy="232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9526387" y="4156362"/>
            <a:ext cx="0" cy="232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6513023" y="4358558"/>
            <a:ext cx="1886393" cy="77543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Inappropriate or </a:t>
            </a:r>
            <a:endParaRPr lang="en-US" sz="1400" b="1" dirty="0" smtClean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</a:t>
            </a: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Abx when Abx </a:t>
            </a: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</a:t>
            </a: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indicated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8" name="Text Box 2"/>
          <p:cNvSpPr txBox="1">
            <a:spLocks noChangeArrowheads="1"/>
          </p:cNvSpPr>
          <p:nvPr/>
        </p:nvSpPr>
        <p:spPr bwMode="auto">
          <a:xfrm>
            <a:off x="6513023" y="5358728"/>
            <a:ext cx="1886393" cy="7594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Notify ED Provider of results WITH recommendations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/>
          <p:cNvCxnSpPr>
            <a:stCxn id="47" idx="2"/>
            <a:endCxn id="48" idx="0"/>
          </p:cNvCxnSpPr>
          <p:nvPr/>
        </p:nvCxnSpPr>
        <p:spPr>
          <a:xfrm>
            <a:off x="7456220" y="5133991"/>
            <a:ext cx="0" cy="224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2485506" y="4373571"/>
            <a:ext cx="3433156" cy="552450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Appropriate Empiric </a:t>
            </a:r>
            <a:r>
              <a:rPr lang="en-US" sz="14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DC Abx</a:t>
            </a:r>
            <a:endParaRPr lang="en-US" sz="14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(Including NO Abx in certain situations)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118954" y="4926021"/>
            <a:ext cx="0" cy="2195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333854" y="5145578"/>
            <a:ext cx="3471949" cy="24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440190" y="4172988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5805803" y="5170516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8819804" y="4374895"/>
            <a:ext cx="1454727" cy="742761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Results, No Growth, or Contamination</a:t>
            </a:r>
            <a:endParaRPr lang="en-US" sz="105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77" name="Text Box 2"/>
          <p:cNvSpPr txBox="1">
            <a:spLocks noChangeArrowheads="1"/>
          </p:cNvSpPr>
          <p:nvPr/>
        </p:nvSpPr>
        <p:spPr bwMode="auto">
          <a:xfrm>
            <a:off x="8993777" y="5364107"/>
            <a:ext cx="1263536" cy="572992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Further Action 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78" name="Straight Arrow Connector 77"/>
          <p:cNvCxnSpPr>
            <a:stCxn id="76" idx="2"/>
            <a:endCxn id="77" idx="0"/>
          </p:cNvCxnSpPr>
          <p:nvPr/>
        </p:nvCxnSpPr>
        <p:spPr>
          <a:xfrm>
            <a:off x="9547168" y="5117656"/>
            <a:ext cx="78377" cy="246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2333854" y="5170516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Text Box 2"/>
          <p:cNvSpPr txBox="1">
            <a:spLocks noChangeArrowheads="1"/>
          </p:cNvSpPr>
          <p:nvPr/>
        </p:nvSpPr>
        <p:spPr bwMode="auto">
          <a:xfrm>
            <a:off x="1828482" y="5374955"/>
            <a:ext cx="4330931" cy="1160320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u="sng" dirty="0" smtClean="0">
                <a:effectLst/>
                <a:latin typeface="Calibri" panose="020F0502020204030204" pitchFamily="34" charset="0"/>
                <a:ea typeface="Yu Mincho"/>
                <a:cs typeface="Times New Roman" panose="02020603050405020304" pitchFamily="18" charset="0"/>
              </a:rPr>
              <a:t>INTERVENTIONS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u="sng" dirty="0" smtClean="0">
                <a:latin typeface="Calibri" panose="020F0502020204030204" pitchFamily="34" charset="0"/>
                <a:ea typeface="Yu Mincho"/>
                <a:cs typeface="Times New Roman" panose="02020603050405020304" pitchFamily="18" charset="0"/>
              </a:rPr>
              <a:t>Next Slide</a:t>
            </a:r>
            <a:endParaRPr lang="en-US" dirty="0">
              <a:effectLst/>
              <a:latin typeface="Calibri" panose="020F0502020204030204" pitchFamily="34" charset="0"/>
              <a:ea typeface="Yu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949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1706879" y="1597372"/>
            <a:ext cx="6692537" cy="426432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Appropriate Empiric </a:t>
            </a:r>
            <a:r>
              <a:rPr lang="en-US" sz="16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DC Abx (</a:t>
            </a:r>
            <a:r>
              <a:rPr lang="en-US" sz="16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Including NO Abx in certain situations)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783974" y="2023804"/>
            <a:ext cx="0" cy="2195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115251" y="2230892"/>
            <a:ext cx="5172239" cy="8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8287490" y="2239204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3104915" y="2239204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518854" y="2433549"/>
            <a:ext cx="5524500" cy="1945259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Culture results indicate an opportunity for antimicrobial de-escalation &lt;AND&gt;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            </a:t>
            </a: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Duration of Empiric Abx Therapy &gt; 5 days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2.    Contact </a:t>
            </a: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patient for: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685800" lvl="1" indent="-228600">
              <a:buFont typeface="+mj-lt"/>
              <a:buAutoNum type="romanLcPeriod"/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Resolution of </a:t>
            </a: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Symptoms, adverse reactions related to Abx therapy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685800" lvl="1" indent="-228600">
              <a:buFont typeface="+mj-lt"/>
              <a:buAutoNum type="romanLcPeriod"/>
            </a:pP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Discuss with patient the opportunity to change </a:t>
            </a: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prescribed Abx </a:t>
            </a:r>
            <a:r>
              <a:rPr lang="en-US" sz="14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regimen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6263341" y="2433549"/>
            <a:ext cx="4048298" cy="116420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28600" marR="0" indent="-228600" algn="ctr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Culture Result validates Empiric Abx coverage without opportunity for de-escalation.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… and / or …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2. Duration of Empiric Abx therapy 5 days or less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(as long as duration is appropriate for Abx / indication) 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454534" y="4024813"/>
            <a:ext cx="3665913" cy="95527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further Action required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However, patient contact may be </a:t>
            </a:r>
            <a:r>
              <a:rPr lang="en-US" sz="1200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considered to validate UTI symptom improvement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>
            <a:stCxn id="40" idx="2"/>
            <a:endCxn id="45" idx="0"/>
          </p:cNvCxnSpPr>
          <p:nvPr/>
        </p:nvCxnSpPr>
        <p:spPr>
          <a:xfrm>
            <a:off x="8287490" y="3597752"/>
            <a:ext cx="1" cy="427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05100" y="4971432"/>
            <a:ext cx="2469474" cy="1053075"/>
          </a:xfrm>
          <a:prstGeom prst="roundRect">
            <a:avLst/>
          </a:prstGeom>
          <a:solidFill>
            <a:srgbClr val="92D050"/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IF patient AGREES with plan </a:t>
            </a:r>
            <a:r>
              <a:rPr lang="en-US" sz="1400" b="1" dirty="0" smtClean="0"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 issue prescription to patient’s pharmacy of choice</a:t>
            </a:r>
          </a:p>
        </p:txBody>
      </p: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3557848" y="4988819"/>
            <a:ext cx="2485506" cy="1035687"/>
          </a:xfrm>
          <a:prstGeom prst="roundRect">
            <a:avLst/>
          </a:prstGeom>
          <a:solidFill>
            <a:srgbClr val="FF0000"/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IF patient DISAGREES with plan 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No further action required</a:t>
            </a:r>
            <a:endParaRPr lang="en-US" sz="16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1143000" marR="0" lvl="2" indent="-228600" algn="ctr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en-U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>
            <a:stCxn id="39" idx="2"/>
          </p:cNvCxnSpPr>
          <p:nvPr/>
        </p:nvCxnSpPr>
        <p:spPr>
          <a:xfrm>
            <a:off x="3281104" y="4378808"/>
            <a:ext cx="0" cy="173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639837" y="4552327"/>
            <a:ext cx="3144137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55" idx="0"/>
          </p:cNvCxnSpPr>
          <p:nvPr/>
        </p:nvCxnSpPr>
        <p:spPr>
          <a:xfrm>
            <a:off x="1639837" y="4552327"/>
            <a:ext cx="0" cy="4191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4781336" y="4552327"/>
            <a:ext cx="2638" cy="4191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6759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7484"/>
            <a:ext cx="9501526" cy="4921383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De-escalation Strategies 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1. Duration of Therapy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Can prescribed duration of therapy be decreased ?   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s/s indicative of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uUTI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and no other risk factors, antimicrobials can be limited to 3 – 5 days depending upon drug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2. Number of Antimicrobials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Can prescribed antibiotic be discontinued ?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has ABU, and has no co-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morbids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that recommend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(pregnant, immunocompromised, etc.), and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still asymptomatic, then Abx should be discontinued.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2347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21476"/>
            <a:ext cx="9501526" cy="5187391"/>
          </a:xfrm>
        </p:spPr>
        <p:txBody>
          <a:bodyPr vert="horz">
            <a:normAutofit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De-escalation Strategies – Cont’d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3.  De-escalation of Antimicrobials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Can a narrower-spectrum antibiotic be used ?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Culture &amp; Sensitivity Report indicates, then yes, in many cases</a:t>
            </a:r>
          </a:p>
          <a:p>
            <a:pPr lvl="4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Not recommended for a 3 – 5 day duration of therapy, unless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not improving.  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After reviewing patient Culture &amp; Sensitivity Results, use the tables on the next few slides to help decide de-escalation strategies.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Refer to the table that pertains to the correct UTI diagnosis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Based upon bacteria ID, select the antimicrobial that is best suited to patient</a:t>
            </a:r>
          </a:p>
          <a:p>
            <a:pPr lvl="4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= first-line </a:t>
            </a:r>
          </a:p>
          <a:p>
            <a:pPr lvl="4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= second-line</a:t>
            </a:r>
          </a:p>
          <a:p>
            <a:pPr lvl="5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Use if patient cannot tolerate 1</a:t>
            </a:r>
            <a:r>
              <a:rPr lang="en-US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line … or</a:t>
            </a:r>
          </a:p>
          <a:p>
            <a:pPr lvl="5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Bacteria resistant to all First-line antimicrobials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581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21476"/>
            <a:ext cx="9501526" cy="5187391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De-escalation Strategies (Cont’d)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632389"/>
              </p:ext>
            </p:extLst>
          </p:nvPr>
        </p:nvGraphicFramePr>
        <p:xfrm>
          <a:off x="1380881" y="2887511"/>
          <a:ext cx="7277099" cy="2114550"/>
        </p:xfrm>
        <a:graphic>
          <a:graphicData uri="http://schemas.openxmlformats.org/drawingml/2006/table">
            <a:tbl>
              <a:tblPr/>
              <a:tblGrid>
                <a:gridCol w="1905988">
                  <a:extLst>
                    <a:ext uri="{9D8B030D-6E8A-4147-A177-3AD203B41FA5}">
                      <a16:colId xmlns:a16="http://schemas.microsoft.com/office/drawing/2014/main" val="3328863527"/>
                    </a:ext>
                  </a:extLst>
                </a:gridCol>
                <a:gridCol w="5371111">
                  <a:extLst>
                    <a:ext uri="{9D8B030D-6E8A-4147-A177-3AD203B41FA5}">
                      <a16:colId xmlns:a16="http://schemas.microsoft.com/office/drawing/2014/main" val="176970776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Pathogen-Specific Therapy -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cUTI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35279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Acinetobacter sp.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Imipenem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- FQ,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Amp/Sulbactam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00463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Enterobacteriaceae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FQ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- Ceftazidime, Cefepime, Pip/Tazo, SMX/TMP, Imipenem,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Meropenem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25681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Vancomycin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- SMX/TMP, Linezolid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62969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Pseudomonas aeruginosa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Ceftazidime, Cefepime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- Pip/Tazo, FQ, Imipenem, Meropenem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8370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Nitrofurantoin (lower UTI only)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2nd - Linezolid, Daptomycin, Ampicillin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4818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 albicans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- Fluconazole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35031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029665"/>
              </p:ext>
            </p:extLst>
          </p:nvPr>
        </p:nvGraphicFramePr>
        <p:xfrm>
          <a:off x="1380881" y="1897723"/>
          <a:ext cx="7277100" cy="892289"/>
        </p:xfrm>
        <a:graphic>
          <a:graphicData uri="http://schemas.openxmlformats.org/drawingml/2006/table">
            <a:tbl>
              <a:tblPr/>
              <a:tblGrid>
                <a:gridCol w="2276719">
                  <a:extLst>
                    <a:ext uri="{9D8B030D-6E8A-4147-A177-3AD203B41FA5}">
                      <a16:colId xmlns:a16="http://schemas.microsoft.com/office/drawing/2014/main" val="3217941223"/>
                    </a:ext>
                  </a:extLst>
                </a:gridCol>
                <a:gridCol w="5000381">
                  <a:extLst>
                    <a:ext uri="{9D8B030D-6E8A-4147-A177-3AD203B41FA5}">
                      <a16:colId xmlns:a16="http://schemas.microsoft.com/office/drawing/2014/main" val="199809489"/>
                    </a:ext>
                  </a:extLst>
                </a:gridCol>
              </a:tblGrid>
              <a:tr h="1894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Pathogen-Specific Therapy -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uUTI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873722"/>
                  </a:ext>
                </a:extLst>
              </a:tr>
              <a:tr h="35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 coli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1st = Nitrofurantoin, SMX/TMP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2nd = FQ, Amox/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Clav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Amox (last resort)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892362"/>
                  </a:ext>
                </a:extLst>
              </a:tr>
              <a:tr h="35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Staphylococcus saprophyticus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1st = Amox/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Clav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Amox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2nd = FQ, SMX/TMP, TMP, Cephalexin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46873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041258"/>
              </p:ext>
            </p:extLst>
          </p:nvPr>
        </p:nvGraphicFramePr>
        <p:xfrm>
          <a:off x="1380881" y="5099560"/>
          <a:ext cx="7277100" cy="1297305"/>
        </p:xfrm>
        <a:graphic>
          <a:graphicData uri="http://schemas.openxmlformats.org/drawingml/2006/table">
            <a:tbl>
              <a:tblPr/>
              <a:tblGrid>
                <a:gridCol w="2501163">
                  <a:extLst>
                    <a:ext uri="{9D8B030D-6E8A-4147-A177-3AD203B41FA5}">
                      <a16:colId xmlns:a16="http://schemas.microsoft.com/office/drawing/2014/main" val="37137013"/>
                    </a:ext>
                  </a:extLst>
                </a:gridCol>
                <a:gridCol w="4775937">
                  <a:extLst>
                    <a:ext uri="{9D8B030D-6E8A-4147-A177-3AD203B41FA5}">
                      <a16:colId xmlns:a16="http://schemas.microsoft.com/office/drawing/2014/main" val="413895785"/>
                    </a:ext>
                  </a:extLst>
                </a:gridCol>
              </a:tblGrid>
              <a:tr h="1714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Pathogen-specific Therapy - Pyelonephritis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488163"/>
                  </a:ext>
                </a:extLst>
              </a:tr>
              <a:tr h="3048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E.coli,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including </a:t>
                      </a:r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Enterobacteriaceae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 - 1st Line = FQ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 - 2nd Line = SMX/TMP, Cephalexin, Cefixime, Ceftriaxone, Gentamicin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035704"/>
                  </a:ext>
                </a:extLst>
              </a:tr>
              <a:tr h="3143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IP (until afebrile x 48hrs, then OP regimen)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FQ, Gent ± Ampicillin, Ceftriaxone ± Gent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361964"/>
                  </a:ext>
                </a:extLst>
              </a:tr>
              <a:tr h="29527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Staphylococcus saprophyticus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 - 1st Line = FQ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 - 2nd Line = Amox/Clav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84821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IP (until afebrile x 48hrs, then OP regimen) = FQ, Ceftriaxone ± Gent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813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004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De-escalation Strategies – Cont’d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ED Post-Discharge workflow may be amended based upon actual workflow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considerations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054558"/>
              </p:ext>
            </p:extLst>
          </p:nvPr>
        </p:nvGraphicFramePr>
        <p:xfrm>
          <a:off x="1214626" y="2095896"/>
          <a:ext cx="6025759" cy="2253615"/>
        </p:xfrm>
        <a:graphic>
          <a:graphicData uri="http://schemas.openxmlformats.org/drawingml/2006/table">
            <a:tbl>
              <a:tblPr/>
              <a:tblGrid>
                <a:gridCol w="2916386">
                  <a:extLst>
                    <a:ext uri="{9D8B030D-6E8A-4147-A177-3AD203B41FA5}">
                      <a16:colId xmlns:a16="http://schemas.microsoft.com/office/drawing/2014/main" val="3018729514"/>
                    </a:ext>
                  </a:extLst>
                </a:gridCol>
                <a:gridCol w="3109373">
                  <a:extLst>
                    <a:ext uri="{9D8B030D-6E8A-4147-A177-3AD203B41FA5}">
                      <a16:colId xmlns:a16="http://schemas.microsoft.com/office/drawing/2014/main" val="2938733552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Pathogen-Specific Therapy in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Pregnancy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95742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other </a:t>
                      </a:r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Enterobacteriaciae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 &amp; Acute Cystitis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Cephalexin, Cefuroxime, Nitrofurantoin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Ceftriaxone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 Pyelonephritis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Ceftriaxone, Cefazolin, Cefuroxime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Ampicillin, Gentamicin, Pip/Tazo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420498"/>
                  </a:ext>
                </a:extLst>
              </a:tr>
              <a:tr h="981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Staphylococcus saprophyticus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or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 B beta-hemolytic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Streptococcus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 &amp; Acute Cystitis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Amox/Clavulanate, Amoxicillin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Cephalexin, Nitrofurantoin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 Pyelonephritis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Amp/Sulbactam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Cefoxitin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017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9485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Considerations – General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876993"/>
              </p:ext>
            </p:extLst>
          </p:nvPr>
        </p:nvGraphicFramePr>
        <p:xfrm>
          <a:off x="1104713" y="2104260"/>
          <a:ext cx="7241265" cy="4296540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502217">
                  <a:extLst>
                    <a:ext uri="{9D8B030D-6E8A-4147-A177-3AD203B41FA5}">
                      <a16:colId xmlns:a16="http://schemas.microsoft.com/office/drawing/2014/main" val="1728342408"/>
                    </a:ext>
                  </a:extLst>
                </a:gridCol>
                <a:gridCol w="4739048">
                  <a:extLst>
                    <a:ext uri="{9D8B030D-6E8A-4147-A177-3AD203B41FA5}">
                      <a16:colId xmlns:a16="http://schemas.microsoft.com/office/drawing/2014/main" val="3869929524"/>
                    </a:ext>
                  </a:extLst>
                </a:gridCol>
              </a:tblGrid>
              <a:tr h="24343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Antimicrobial </a:t>
                      </a:r>
                      <a:r>
                        <a:rPr lang="en-US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Considerations – Uncomplicated</a:t>
                      </a:r>
                      <a:r>
                        <a:rPr lang="en-US" sz="105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Cystitis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964577"/>
                  </a:ext>
                </a:extLst>
              </a:tr>
              <a:tr h="5842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Amox/</a:t>
                      </a:r>
                      <a:r>
                        <a:rPr lang="en-US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Second-line for empiric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uUTI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(use 7 day course)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First-line if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etology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known to be Gm+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E. coli resist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approx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25 - 40% in many US locations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1293207"/>
                  </a:ext>
                </a:extLst>
              </a:tr>
              <a:tr h="3894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 Third-line agent for empiric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uUTI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 Trials have shown lower durable eradication rates even in susceptible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8074891"/>
                  </a:ext>
                </a:extLst>
              </a:tr>
              <a:tr h="2434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Cephalexin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Never first-line for empiric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uUTI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6891684"/>
                  </a:ext>
                </a:extLst>
              </a:tr>
              <a:tr h="5842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Fluoroquinolones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Use ONLY if severe symptoms AND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- Allergy to first-line agents or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- Abx treatment in prior 3 months (except FQ)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155630"/>
                  </a:ext>
                </a:extLst>
              </a:tr>
              <a:tr h="2434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Fosfomycin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Lower efficacy compared to NF/SMX-TMP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0127975"/>
                  </a:ext>
                </a:extLst>
              </a:tr>
              <a:tr h="7789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Nitrofurantoin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Good choice d/t minimal resistance and comparable efficacy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Do  NOT use in upper urinary tract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infx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d/t poor penetration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Inactive against Proteus, Pseudomonas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Frequent GI upset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0649602"/>
                  </a:ext>
                </a:extLst>
              </a:tr>
              <a:tr h="5842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Pregnancy Considerations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7-day therapy recommended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SMX-TMP - do not use near term (2 weeks before EDC)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NF - do not use in last trimester or during labor (neonatal hemolytic anemia risk)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130567"/>
                  </a:ext>
                </a:extLst>
              </a:tr>
              <a:tr h="2434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SMX-TMP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Use if E. coli resist &lt; 20% and no use in past 90 days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7209076"/>
                  </a:ext>
                </a:extLst>
              </a:tr>
              <a:tr h="4016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Trimethoprim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TMP alone is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SMX-TMP when used for 7 + days</a:t>
                      </a:r>
                      <a:b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Fever ADRs compared to SMX-TMP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3476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19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Considerations - General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861918"/>
              </p:ext>
            </p:extLst>
          </p:nvPr>
        </p:nvGraphicFramePr>
        <p:xfrm>
          <a:off x="1337469" y="2344189"/>
          <a:ext cx="7277100" cy="2919167"/>
        </p:xfrm>
        <a:graphic>
          <a:graphicData uri="http://schemas.openxmlformats.org/drawingml/2006/table">
            <a:tbl>
              <a:tblPr/>
              <a:tblGrid>
                <a:gridCol w="2195440">
                  <a:extLst>
                    <a:ext uri="{9D8B030D-6E8A-4147-A177-3AD203B41FA5}">
                      <a16:colId xmlns:a16="http://schemas.microsoft.com/office/drawing/2014/main" val="3215887518"/>
                    </a:ext>
                  </a:extLst>
                </a:gridCol>
                <a:gridCol w="5081660">
                  <a:extLst>
                    <a:ext uri="{9D8B030D-6E8A-4147-A177-3AD203B41FA5}">
                      <a16:colId xmlns:a16="http://schemas.microsoft.com/office/drawing/2014/main" val="4292312878"/>
                    </a:ext>
                  </a:extLst>
                </a:gridCol>
              </a:tblGrid>
              <a:tr h="23927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Antimicrobial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Considerations -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Complicated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Cystitis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395546"/>
                  </a:ext>
                </a:extLst>
              </a:tr>
              <a:tr h="4067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Aztreonam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Reasonable empiric choice in pts with rash or immeidate hypersensitivity to PCN.  For severe infx, combine with second agent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317767"/>
                  </a:ext>
                </a:extLst>
              </a:tr>
              <a:tr h="813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Carbapenems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severe pts.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covers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Pseudomonas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(except Ertapenem)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Can be used in pts with PCN allergy if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rxn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NOT a type-1 immediate hypersensitivity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379572"/>
                  </a:ext>
                </a:extLst>
              </a:tr>
              <a:tr h="610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Cefepime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Severe pts if ESBL-risk is low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Covers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Pseudomonas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Can be use in PCN-allergy if NOT type-1 Immediate hypersensitivity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339599"/>
                  </a:ext>
                </a:extLst>
              </a:tr>
              <a:tr h="610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Ceftazidime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Severe pts if ESBL-risk is low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Covers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Pseudomonas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Can be use in PCN-allergy if NOT type-1 Immediate hypersensitivity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572790"/>
                  </a:ext>
                </a:extLst>
              </a:tr>
              <a:tr h="2392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Fluoroquinolones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empiric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cUTI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in mild infection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986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03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225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73054"/>
            <a:ext cx="9501526" cy="4935813"/>
          </a:xfrm>
        </p:spPr>
        <p:txBody>
          <a:bodyPr vert="horz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ER patients 18 years old and older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Diagnosis of uncomplicated or complicated UTI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 diagnosis &lt; or &gt;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Relapse from previous ER visit, defined as a recurrence of UTI within 14 days of initial ER visit &lt; and &gt; Same organism as initial ER visit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UTI is defined as: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presence of microorganisms in the urinary tract that cannot be accounted for by contamination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Lower UTI = cystitis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Upper UTI = pyelonephritis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Signs and Symptoms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Lower UTI = Dysuria, urgency, frequency, nocturia, gross hematuria, suprapubic heaviness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Upper UTI = Flank pain, fever, nausea, vomiting, malaise</a:t>
            </a:r>
          </a:p>
        </p:txBody>
      </p:sp>
    </p:spTree>
    <p:extLst>
      <p:ext uri="{BB962C8B-B14F-4D97-AF65-F5344CB8AC3E}">
        <p14:creationId xmlns:p14="http://schemas.microsoft.com/office/powerpoint/2010/main" val="136623856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Considerations - General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532166"/>
              </p:ext>
            </p:extLst>
          </p:nvPr>
        </p:nvGraphicFramePr>
        <p:xfrm>
          <a:off x="1172095" y="2227811"/>
          <a:ext cx="7822276" cy="4089862"/>
        </p:xfrm>
        <a:graphic>
          <a:graphicData uri="http://schemas.openxmlformats.org/drawingml/2006/table">
            <a:tbl>
              <a:tblPr/>
              <a:tblGrid>
                <a:gridCol w="2702985">
                  <a:extLst>
                    <a:ext uri="{9D8B030D-6E8A-4147-A177-3AD203B41FA5}">
                      <a16:colId xmlns:a16="http://schemas.microsoft.com/office/drawing/2014/main" val="1078001898"/>
                    </a:ext>
                  </a:extLst>
                </a:gridCol>
                <a:gridCol w="5119291">
                  <a:extLst>
                    <a:ext uri="{9D8B030D-6E8A-4147-A177-3AD203B41FA5}">
                      <a16:colId xmlns:a16="http://schemas.microsoft.com/office/drawing/2014/main" val="3063121315"/>
                    </a:ext>
                  </a:extLst>
                </a:gridCol>
              </a:tblGrid>
              <a:tr h="2790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Considerations – Pyelonephritis, Outpatient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978339"/>
                  </a:ext>
                </a:extLst>
              </a:tr>
              <a:tr h="4951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Bacteremia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7 days of Tx may be as effective as 14 days in pts with Gm(-) bacteremia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 Follow-up blood cultures are unlikely helpful in Gm(-) bacteremia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683652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Beta-lactams (PO)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Second-line due to high rates of relapse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402840"/>
                  </a:ext>
                </a:extLst>
              </a:tr>
              <a:tr h="5101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Uncompilcated = 7 days (for FQ)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Complicated 10 - 14 days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492785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Fosfomycin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Do NOT use due to limited systemic absorption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082004"/>
                  </a:ext>
                </a:extLst>
              </a:tr>
              <a:tr h="765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FQ resist to </a:t>
                      </a: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 coli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&gt; 10% - consider initial IV dose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Ceftriaxone 1gm IV or IM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Gentamicin 5mg/kg IV or IM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Ciprofloxacin 400mg IV x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801122"/>
                  </a:ext>
                </a:extLst>
              </a:tr>
              <a:tr h="4951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Gentamicin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Effective for first dose in OP therapy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May be preferrable for first dose (OP) due to long Post-Abx Effect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909186"/>
                  </a:ext>
                </a:extLst>
              </a:tr>
              <a:tr h="4801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Nitrofurantoin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Not recommended as it does NOT attain therapeutic levels in renal parenchyma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591154"/>
                  </a:ext>
                </a:extLst>
              </a:tr>
              <a:tr h="4951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SMX-TMP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Usually not appropriate for empiric therapy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 14 days is appropriate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for pathogens KNOWN to be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sensitive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142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74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Considerations - General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166311"/>
              </p:ext>
            </p:extLst>
          </p:nvPr>
        </p:nvGraphicFramePr>
        <p:xfrm>
          <a:off x="1155469" y="2144682"/>
          <a:ext cx="8021782" cy="4214553"/>
        </p:xfrm>
        <a:graphic>
          <a:graphicData uri="http://schemas.openxmlformats.org/drawingml/2006/table">
            <a:tbl>
              <a:tblPr/>
              <a:tblGrid>
                <a:gridCol w="2771925">
                  <a:extLst>
                    <a:ext uri="{9D8B030D-6E8A-4147-A177-3AD203B41FA5}">
                      <a16:colId xmlns:a16="http://schemas.microsoft.com/office/drawing/2014/main" val="2797534556"/>
                    </a:ext>
                  </a:extLst>
                </a:gridCol>
                <a:gridCol w="5249857">
                  <a:extLst>
                    <a:ext uri="{9D8B030D-6E8A-4147-A177-3AD203B41FA5}">
                      <a16:colId xmlns:a16="http://schemas.microsoft.com/office/drawing/2014/main" val="2339539551"/>
                    </a:ext>
                  </a:extLst>
                </a:gridCol>
              </a:tblGrid>
              <a:tr h="23093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Considerations –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Pyelonephritis, Inpatient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3325"/>
                  </a:ext>
                </a:extLst>
              </a:tr>
              <a:tr h="5888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Typically 48hrs of parenteral therapy, or until afebrile, then to PO to complete 7 day (FQs) or 14 days (SMX-TMP).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if beta-lactam is used to complete therapy, 10 - 14 days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111740"/>
                  </a:ext>
                </a:extLst>
              </a:tr>
              <a:tr h="40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Enterococcus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suspected or proven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Ampicillin 2gm IV q4hrs + Gentamicin 5mg/kg IV qday, then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Amoxicillin to complete 10 - 14 days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493164"/>
                  </a:ext>
                </a:extLst>
              </a:tr>
              <a:tr h="1962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Specific Antimicrobial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144446"/>
                  </a:ext>
                </a:extLst>
              </a:tr>
              <a:tr h="3925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Amoxicillin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Mild to mod acute uncomplicated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Pyelonephritis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caused by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Enterococcus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.. Or to complete 10 - 14 days of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255229"/>
                  </a:ext>
                </a:extLst>
              </a:tr>
              <a:tr h="3925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Ampicillin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severe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caused by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Enterococcus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with/without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Gentamicin.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Switch to Amoxicillin PO to complete 14 days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080417"/>
                  </a:ext>
                </a:extLst>
              </a:tr>
              <a:tr h="1962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Cefazolin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May be an alternative (1 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study showed non-inferior to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Ceftriaxone)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285990"/>
                  </a:ext>
                </a:extLst>
              </a:tr>
              <a:tr h="3925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Ceftriaxone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Active against most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Enterobacteriaceae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No long-term post-antibiotic effect (opposed to AG)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270556"/>
                  </a:ext>
                </a:extLst>
              </a:tr>
              <a:tr h="3925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Ceftazidime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Active against most Gm(-) incl.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Pseudomonas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Attains good levels in urine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7116"/>
                  </a:ext>
                </a:extLst>
              </a:tr>
              <a:tr h="1962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Fosfomycin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Do NOT use due to limited systemic absorption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28075"/>
                  </a:ext>
                </a:extLst>
              </a:tr>
              <a:tr h="427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Gentamicin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Effective for first dose in OP therapy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May be preferrable for first Dose (OP) due to long Post-Abx Effect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325119"/>
                  </a:ext>
                </a:extLst>
              </a:tr>
              <a:tr h="40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Nitrofurantoin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Not recommended for pyelonephritis as it does NOT attain therapeutic levels in renal parenchyma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57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70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Antimicrobial Considerations - General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796068"/>
              </p:ext>
            </p:extLst>
          </p:nvPr>
        </p:nvGraphicFramePr>
        <p:xfrm>
          <a:off x="1122218" y="2094806"/>
          <a:ext cx="7755775" cy="4181302"/>
        </p:xfrm>
        <a:graphic>
          <a:graphicData uri="http://schemas.openxmlformats.org/drawingml/2006/table">
            <a:tbl>
              <a:tblPr/>
              <a:tblGrid>
                <a:gridCol w="2984269">
                  <a:extLst>
                    <a:ext uri="{9D8B030D-6E8A-4147-A177-3AD203B41FA5}">
                      <a16:colId xmlns:a16="http://schemas.microsoft.com/office/drawing/2014/main" val="242969120"/>
                    </a:ext>
                  </a:extLst>
                </a:gridCol>
                <a:gridCol w="4771506">
                  <a:extLst>
                    <a:ext uri="{9D8B030D-6E8A-4147-A177-3AD203B41FA5}">
                      <a16:colId xmlns:a16="http://schemas.microsoft.com/office/drawing/2014/main" val="4099251230"/>
                    </a:ext>
                  </a:extLst>
                </a:gridCol>
              </a:tblGrid>
              <a:tr h="5781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Recurrent UTI (defined as 3+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culture(+) UTI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 year)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Alternatives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760364"/>
                  </a:ext>
                </a:extLst>
              </a:tr>
              <a:tr h="268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Post-Coital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Failed other Tx  Options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12817"/>
                  </a:ext>
                </a:extLst>
              </a:tr>
              <a:tr h="2285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Nitrofurantoin 100mg PO x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Nitrofurantoin 50 - 100mg PO qhs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483816"/>
                  </a:ext>
                </a:extLst>
              </a:tr>
              <a:tr h="22856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SMX-TMP SS - 1/2 tablet PO x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TMP 100mg PO qhs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666239"/>
                  </a:ext>
                </a:extLst>
              </a:tr>
              <a:tr h="22856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TMP 100mg PO x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SMX/TMP SS - 1/2 tablet PO qhs or TIW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687888"/>
                  </a:ext>
                </a:extLst>
              </a:tr>
              <a:tr h="2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Cephalexin 250mg PO x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Cephalexin 250mg PO qhs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935533"/>
                  </a:ext>
                </a:extLst>
              </a:tr>
              <a:tr h="2420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Ciprofloxacin 125mg PO x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270001"/>
                  </a:ext>
                </a:extLst>
              </a:tr>
              <a:tr h="268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Considerations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705786"/>
                  </a:ext>
                </a:extLst>
              </a:tr>
              <a:tr h="4974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Cefaclor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Shown to be effective against recurrent cystitis when given daily.  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No clinical trials have shown efficacy as post-coital prophylaxis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97628"/>
                  </a:ext>
                </a:extLst>
              </a:tr>
              <a:tr h="2554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Fluoroquinolones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Consistently good evidence for efficacy.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707503"/>
                  </a:ext>
                </a:extLst>
              </a:tr>
              <a:tr h="6856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Nitrofurantoin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Consistently good evidence for efficacy.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Low cost option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Rarely associated with ADR (except pulmonary)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104075"/>
                  </a:ext>
                </a:extLst>
              </a:tr>
              <a:tr h="4705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SMX-TMP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Increasing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 coli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resistance limits utility in some regions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Consistently good evidence for efficacy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42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9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941" y="376518"/>
            <a:ext cx="5818624" cy="62752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>Emergency Department Cystitis Antimicrobial Utilization </a:t>
            </a:r>
            <a:r>
              <a:rPr lang="en-US" sz="3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br>
              <a:rPr lang="en-US" sz="3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POST-Intervention</a:t>
            </a:r>
            <a:br>
              <a:rPr lang="en-US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Sept – December 2019</a:t>
            </a: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cap="none" dirty="0">
                <a:latin typeface="Arial" panose="020B0604020202020204" pitchFamily="34" charset="0"/>
                <a:cs typeface="Arial" panose="020B0604020202020204" pitchFamily="34" charset="0"/>
              </a:rPr>
              <a:t>Bingham Memorial Hospital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003461"/>
            <a:ext cx="3602567" cy="3041150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Wade Flowers, Pharm.D., BCPS, BCGP, FASCP</a:t>
            </a:r>
          </a:p>
          <a:p>
            <a:pPr algn="l">
              <a:lnSpc>
                <a:spcPct val="90000"/>
              </a:lnSpc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Pharmacy, Bingham Memorial Hospital</a:t>
            </a:r>
          </a:p>
        </p:txBody>
      </p:sp>
    </p:spTree>
    <p:extLst>
      <p:ext uri="{BB962C8B-B14F-4D97-AF65-F5344CB8AC3E}">
        <p14:creationId xmlns:p14="http://schemas.microsoft.com/office/powerpoint/2010/main" val="15707622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251513" cy="660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373560"/>
            <a:ext cx="6404785" cy="21489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2" y="3707372"/>
            <a:ext cx="7882451" cy="28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96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251513" cy="660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94" y="1987362"/>
            <a:ext cx="7138802" cy="43955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493" y="1461993"/>
            <a:ext cx="7073247" cy="54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07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645960" cy="660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9075" y="1619623"/>
            <a:ext cx="9183843" cy="4566024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Pre-intervention: 82% female, mean age 54 years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Post-intervention: 86% female, mean age 52 years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significant difference 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guideline-concordant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prescribing (antibiotic selection)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ER-administered antibiotics (p=0.79)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Pyelonephritis greatest likelihood of receiving an antibiotic adherent to guidelines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– 61.5 %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Uncomplicated UTI least likely, received a guideline-concordant antibiotic --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24%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Significant improvement in guideline-concordant discharge antibiotic prescribing and duration of therapy.  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61.8 % prescribed guideline-concordant discharge antibiotics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64.5 %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prescribed correct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antibiotic duration upon discharge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76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884689"/>
            <a:ext cx="8596668" cy="377452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Asymptomatic Bacteriuria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All but 1 patient received antibiotics</a:t>
            </a:r>
          </a:p>
          <a:p>
            <a:pPr marL="457200" lvl="1" indent="0">
              <a:buClr>
                <a:schemeClr val="accent4"/>
              </a:buClr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Pharmacy De-escalation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De-escalation rate improved to 64.7% (p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&lt; 0.05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41542"/>
              </p:ext>
            </p:extLst>
          </p:nvPr>
        </p:nvGraphicFramePr>
        <p:xfrm>
          <a:off x="679450" y="1330325"/>
          <a:ext cx="9101044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5956042" imgH="1030067" progId="Word.Document.12">
                  <p:embed/>
                </p:oleObj>
              </mc:Choice>
              <mc:Fallback>
                <p:oleObj name="Document" r:id="rId3" imgW="5956042" imgH="1030067" progId="Word.Documen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9450" y="1330325"/>
                        <a:ext cx="9101044" cy="153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94894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4850295"/>
          </a:xfrm>
        </p:spPr>
        <p:txBody>
          <a:bodyPr/>
          <a:lstStyle/>
          <a:p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Notable Findings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30 day ED readmission rate for UTIs decreased 78% (p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&lt; 0.05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ASB and uncomplicated UTIs, 79% decrease in fluoroquinolone prescribing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 = 0.1213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Decrease in prescriptions for SMX/TMP 29% vs 17% for ASB and uncomplicated UTI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Increase in prescriptions for cephalexin 43% to 66% for ASB and uncomplicated UTI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Most commonly prescribed abx for all UTI diagnosis was cephalexin (50% vs 56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7217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0017"/>
            <a:ext cx="8596668" cy="4411345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endParaRPr lang="en-US" sz="24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Widespread ED provider support, education well received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on 1 provider education with reinforcement in staff meeting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Weaknesses</a:t>
            </a:r>
            <a:endParaRPr lang="en-US" sz="24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Small sample size – uncomplicated and pyelonephritis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Short time-period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One location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Retrospective chart review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67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388224"/>
            <a:ext cx="9151097" cy="5328459"/>
          </a:xfrm>
        </p:spPr>
        <p:txBody>
          <a:bodyPr vert="horz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UA performed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Urine lab studies indicative of UTI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Received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or more antimicrobials in the 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Discharged home with prescription for 1 or more antimicrobials to treat UTI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340" y="2084488"/>
            <a:ext cx="6681488" cy="37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56286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4911" y="1833866"/>
            <a:ext cx="8596668" cy="4709519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Uncomplicated UTIs least likely prescribed guideline-concordant antibiotics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Decrease proportion of ASB identified post-intervention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Prudent use of urine cultures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Decrease in fluoroquinolone prescribing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Frequently used in the ED setting (May, Mullins, &amp; Pines, 2014).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Promote resistance (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Grigoryan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 al., 2014; Gupta et al., 2011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11.2 times increased risk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C. difficile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infection (Ge et al., 2018).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Difference 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pre- and post-intervention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sample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4607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470991"/>
            <a:ext cx="8596668" cy="4570371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Team based approach with pharmacy support helps optimize antibiotic prescribing in ED setting and a decrease ED UTI readmissions.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Moving forward . . .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Enhanced provider education uncomplicated UTIs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Non-culture and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of asymptomatic patients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Pharmacy focus on discontinuing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abx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prescribed for asymptomatic</a:t>
            </a:r>
          </a:p>
          <a:p>
            <a:pPr lvl="1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Future Research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Sustainability of interventions over longer period of time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Utilize Bandura’s social learning theory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829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“Preserving the effectiveness of antibiotics is vital to protecting human health”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(CDC, 2017). </a:t>
            </a:r>
          </a:p>
        </p:txBody>
      </p:sp>
    </p:spTree>
    <p:extLst>
      <p:ext uri="{BB962C8B-B14F-4D97-AF65-F5344CB8AC3E}">
        <p14:creationId xmlns:p14="http://schemas.microsoft.com/office/powerpoint/2010/main" val="149826512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3028"/>
            <a:ext cx="8596668" cy="7023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85393"/>
            <a:ext cx="8596668" cy="5728916"/>
          </a:xfrm>
        </p:spPr>
        <p:txBody>
          <a:bodyPr>
            <a:noAutofit/>
          </a:bodyPr>
          <a:lstStyle/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Alanazi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Q. (2018). An evaluation of community-acquired urinary tract infection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and appropriateness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of treatment in an emergency department in Saudi Arabia.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Therapeutics and Clinical Risk Management, 14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2363-2373. doi:10.2147/TCRM.S178855</a:t>
            </a: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Alweis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R., Greco, M.,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Wasser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T.,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Wenderoth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(2014). An initiative to improve adherence to evidence-based guidelines in the treatment of URIs, sinusitis, and pharyngitis.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Community Hospital Internal Medicine Perspectives, 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22958.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10.3402/jchimp.v4.22958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Baker, S. N.,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Acquisto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N. M., Ashley, E. D., Fairbanks, R. J., Beamish, S. E., &amp; Haas, C. E. (2011). Pharmacist-managed antimicrobial stewardship program for patients discharged from the emergency department.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Pharmacy Practice, 25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(2), 190-194.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10.1177/0897190011420160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Bandura, A. (1977). Self-efficacy: Toward a unifying theory of behavioral change.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Psychological Review, 84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(2), 191-215. Retrieved from 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http://web.a.ebscohost.com.libpublic3.library.isu.edu/ehost/pdfviewer/pdfviewer?vid=1&amp;sid=ac8864fc-0d7f-403d-b698-196f19715a1d%40sdc-v-sessmgr03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Barlam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T. F., Cosgrove, S. E.,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Abbo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M., MacDougall, C.,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Schuetz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N.,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Septimus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 J., …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Trivedi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K. K. (2016). Implementing an antibiotic stewardship program: Guidelines by the Infectious Diseases Society of America and the Society for Healthcare Epidemiology of America.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Infectious Diseases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(10), e51–e77. doi:10.1093/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/ciw118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Centers for Disease Control and Prevention. (2018).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antimicrobial resistance.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https://www.cdc.gov/drugresistance/about.html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Fahs, I.,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Shrayteh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Abdulkhalek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Salameh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Malaeb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D. (2017).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evaluation of emergency department prescriptions for community-acquired infections in Lebanon.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Journal of Infectious Diseases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74–79. doi:10.1016/j.ijid.2017.09.010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Fay, L. N., Wolf, L. M., Brandt, K. L., DeYoung, G. R., Anderson, A.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Egwuatu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E., &amp;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Durnkow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E. (2019). Pharmacist-led antimicrobial stewardship program in urgent care setting.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78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(3), 175-181.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10.1093/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ajhp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/zxy023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Fleming-Dutra, K. E.,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Hersh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L., Shapiro, D.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Bartoces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Enns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 A., File, T. M., …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Hicks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A. (2016). Prevalence of inappropriate antibiotic prescriptions among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ambulatory 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visits, 2010-2011.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(17), 1864–1873.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doi:10.1001/jama.2016.4151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Gjelstad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Hoye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Straand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Brekke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M, Dalen, I.,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Lindbaek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(2013). Improving antibiotic prescribing in acute respiratory tract infections: cluster randomized trial from Norwegian general practice (prescription peer academic detailing (Rx-PAD) study).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BMJ, 347,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f4403.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10.1136/bmj.f4403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Ge, I. Y.,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Fevrier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H.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Conell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Kheraj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N., Flint, A. C., Smith, D. S.,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Herrinton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J.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2018). Reducing risk of Clostridium difficile infection and overall use of antibiotic in the outpatient treatment of urinary tract infection.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 Advances in Urology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(10), 283–293.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10.1177/1756287218783871</a:t>
            </a:r>
          </a:p>
          <a:p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Grenet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Davido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Bouchand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Sivadon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-Tardy, V.,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Beauchet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Tritz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T., …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2016). Evaluating antibiotic therapies prescribed to adult patients in the emergency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Medecine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Maladies </a:t>
            </a:r>
            <a:r>
              <a:rPr lang="en-US" sz="8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Infectieuses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10.1016/j.medmal.2016.04.006</a:t>
            </a:r>
          </a:p>
          <a:p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Grigoryan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Trautner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B.W., &amp; Gupta, K. (2014). Diagnosis and management of urinary tract infections in the outpatient setting: A review.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JAMA, 312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(16), 1677-84.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10.1001/jama.2014.12842.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Gupta, K.,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Bhadelia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(2014). Management of urinary tract infections from multidrug-resistant organisms.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 Clinics of North America, 28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(1), 49-59.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10.1016/j.idc.2013.10.002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Gupta, K., Hooton, T.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K. G.,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Wullt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Colgan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R., Miller, L. G. …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D. E. (2011). International clinical practice guidelines for the treatment of acute uncomplicated cystitis and pyelonephritis in women: A 2010 update by the Infectious Diseases Society of America and the European Society for Microbiology and Infectious Diseases.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Infectious Diseases, 52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(5), e103–e120.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0.1093/</a:t>
            </a:r>
            <a:r>
              <a:rPr lang="en-US" sz="8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cid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/ciq257</a:t>
            </a:r>
            <a:endParaRPr lang="en-US" sz="8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9905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66205"/>
            <a:ext cx="8596668" cy="5930537"/>
          </a:xfrm>
        </p:spPr>
        <p:txBody>
          <a:bodyPr>
            <a:no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Harris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A. M., Hicks, L. A.,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Qaseem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A. (2016). Appropriate antibiotic use for acute respiratory tract infection in adults: Advice for high-value care from the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college of physicians and the centers for disease control and prevention.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Annals of Internal Medicine, 164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425-434.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10.7326/M15-1840</a:t>
            </a: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Hingorani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R., Mahmood, M.,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Alweis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(2015). Improving antibiotic adherence in treatment of acute upper respiratory infections: A quality improvement process.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Community Hospital Internal Medicine Perspectives, 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(3), 27472.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10.3402/jchimp.v5.27472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Irfan, N., Brooks, A.,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Mithoowani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Celetti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J., Main, C., &amp; Mertz, D. (2015). A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controlled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quasi-experimental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study of an educational intervention to reduce the unnecessary use of antimicrobials for asymptomatic bacteriuria.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PLOS ONE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(7), e0132071. doi:10.1371/journal.pone.0132071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James, D., &amp; Lopez, L. (2019). Impact of a pharmacist-driven education initiative on treatment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76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Suppl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2), S41-S48.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10.1093/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ajhp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/zxy081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Lingenfelter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E.,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Drapkin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Z., Fritz, K.,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Youngquist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S., Madsen, T., &amp; Fix, M. (2016). ED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pharmacist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monitoring of provider antibiotic selection aids appropriate treatment for outpatient UTI.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Emergency Medicine, 34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(8), 1600-1603.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10.1016/j.ajem.2016.05.076</a:t>
            </a: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Lishman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H.,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Costelloe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Hopkins, S., Johnson, A. P., Hope, R., Guy, R., … Aylin, P. (2018).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Exploring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the relationship between primary care antibiotic prescribing for urinary tract infections, Escherichia coli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bacteraemia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incidence and antimicrobial resistance: An ecological study.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Antimicrobial Agents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790–798.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10.1016/j.ijantimicag.2018.08.013</a:t>
            </a: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Llor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Monedero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J., Garcia, G.,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Arranz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J., Cots, J. M., &amp; Bjerrum, L. (2015). Interventions to improve adherence to first-line antibiotics in respiratory tract infections. The impact depends on the intensity of the intervention.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European Journal of General Practice, 21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12-18.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10.3109/13814788.2014.933205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May, L., Mullins, P., &amp; Pines, J. (2014). Demographic and treatment patterns for infections in ambulatory settings in the United States, 2006-2010.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Academic Emergency Medicine, 21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17-24.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10.1111/acem.12287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Meyer, H. E., Lund, B. C.,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Heintz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B. H., Alexander, B.,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Egge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J. A.,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Livorsi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D. J. (2017).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Identifying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opportunities to improve guideline-concordant antibiotic prescribing in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veterans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with acute respiratory infections or cystitis.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Infection Control &amp; Hospital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724–728.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 10.1017/ice.2017.59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McLeod, S. (2016).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Bandura – Social learning theory.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://www.simplypsychology.org/bandura.html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Randolph, T. C., Parker, A., Meyer, L.,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Zeina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(2011). Effect of a pharmacist-managed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culture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review process on antimicrobial therapy in an emergency department.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68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916-919.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10.2146/ajhp090552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Sharp, A. L., Hu, Y. R., Shen, E., Chen, R.,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Radecki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P.,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Kanter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H., &amp; Gould, M. K. (2017). Improving antibiotic stewardship: A stepped-wedge cluster randomized trial.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American Journal of Managed Care, 23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(11), e360-e365. Retrieved from https://ajmc.s3.amazonaws.com/_media/_pdf/AJMC_11_2017_Sharp%20(final).pdf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World Health Organization. (2018).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Antimicrobial resistance.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://www.who.int/mediacentre/factsheets/fs194/en/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Zatorski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Zocchi, M., Cosgrove, S. E., Rand, C., Brooks, G., &amp; May, L. (2016). A single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center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observational study on emergency department clinician non-adherence to clinical practice guidelines for treatment of uncomplicated urinary tract infections.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BMC Infectious Diseases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(1). https://doi.org/10.1186/s12879-016-1972-6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Zhang, X., Rowan, N.,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Pflugeisen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B. M.,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Alajbegovic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(2017). Urine culture guided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antibiotic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interventions: A pharmacist driven antimicrobial stewardship effort in the ED.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American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Journal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of Emergency Medicine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(4), 594–598. https://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doi.org/10.1016/j.ajem.2016.12.036</a:t>
            </a:r>
          </a:p>
        </p:txBody>
      </p:sp>
    </p:spTree>
    <p:extLst>
      <p:ext uri="{BB962C8B-B14F-4D97-AF65-F5344CB8AC3E}">
        <p14:creationId xmlns:p14="http://schemas.microsoft.com/office/powerpoint/2010/main" val="56473073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Post-Discharge Culture &amp; Sensitivity Pharmacist Review – The Protocol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76697" y="1637607"/>
            <a:ext cx="6264795" cy="1188720"/>
          </a:xfrm>
        </p:spPr>
        <p:txBody>
          <a:bodyPr vert="horz">
            <a:normAutofit fontScale="77500" lnSpcReduction="20000"/>
          </a:bodyPr>
          <a:lstStyle/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???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Verlanglijstje van Marcelke #durfteantwoorden | 2 BE JAMM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11" y="2895971"/>
            <a:ext cx="3050771" cy="366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09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092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99E7EA9-A30D-4A61-92BF-C95EC429A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904376"/>
              </p:ext>
            </p:extLst>
          </p:nvPr>
        </p:nvGraphicFramePr>
        <p:xfrm>
          <a:off x="743039" y="1357911"/>
          <a:ext cx="8596668" cy="1914406"/>
        </p:xfrm>
        <a:graphic>
          <a:graphicData uri="http://schemas.openxmlformats.org/drawingml/2006/table">
            <a:tbl>
              <a:tblPr/>
              <a:tblGrid>
                <a:gridCol w="4179760">
                  <a:extLst>
                    <a:ext uri="{9D8B030D-6E8A-4147-A177-3AD203B41FA5}">
                      <a16:colId xmlns:a16="http://schemas.microsoft.com/office/drawing/2014/main" val="171590180"/>
                    </a:ext>
                  </a:extLst>
                </a:gridCol>
                <a:gridCol w="4416908">
                  <a:extLst>
                    <a:ext uri="{9D8B030D-6E8A-4147-A177-3AD203B41FA5}">
                      <a16:colId xmlns:a16="http://schemas.microsoft.com/office/drawing/2014/main" val="1569266024"/>
                    </a:ext>
                  </a:extLst>
                </a:gridCol>
              </a:tblGrid>
              <a:tr h="153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Cystitis, Uncomplicated (</a:t>
                      </a:r>
                      <a:r>
                        <a:rPr lang="en-US" sz="2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uUTI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Alternatives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354664"/>
                  </a:ext>
                </a:extLst>
              </a:tr>
              <a:tr h="2665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TMP-SMX DS bid x 3 days (IF resist &lt; 20%)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Ciprofloxacin 250mg PO BID x 3 days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945015"/>
                  </a:ext>
                </a:extLst>
              </a:tr>
              <a:tr h="2665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Nitrofurantoin 100mg PO BID x 5 days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Levofloxacin 250mg PO q24hrs x 3 days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02130"/>
                  </a:ext>
                </a:extLst>
              </a:tr>
              <a:tr h="2665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Fosfomycin 3gm PO x 1 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Amox/Clav 875mg PO bid x 5 - 7 days 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773714"/>
                  </a:ext>
                </a:extLst>
              </a:tr>
              <a:tr h="2665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  (less effective than Nitrofurantoin)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Cephalexin 500mg PO BID x 5 - 7 days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969501"/>
                  </a:ext>
                </a:extLst>
              </a:tr>
              <a:tr h="2665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Cefdinir 300mg PO BID x 3 - 7 days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91527"/>
                  </a:ext>
                </a:extLst>
              </a:tr>
              <a:tr h="2768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Cefixime 400mg PO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qday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3 - 7 days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4904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9845755-9689-4330-A0A8-9BBABABCC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058735"/>
              </p:ext>
            </p:extLst>
          </p:nvPr>
        </p:nvGraphicFramePr>
        <p:xfrm>
          <a:off x="743039" y="3429000"/>
          <a:ext cx="8596668" cy="3116487"/>
        </p:xfrm>
        <a:graphic>
          <a:graphicData uri="http://schemas.openxmlformats.org/drawingml/2006/table">
            <a:tbl>
              <a:tblPr/>
              <a:tblGrid>
                <a:gridCol w="3259514">
                  <a:extLst>
                    <a:ext uri="{9D8B030D-6E8A-4147-A177-3AD203B41FA5}">
                      <a16:colId xmlns:a16="http://schemas.microsoft.com/office/drawing/2014/main" val="1092235941"/>
                    </a:ext>
                  </a:extLst>
                </a:gridCol>
                <a:gridCol w="5337154">
                  <a:extLst>
                    <a:ext uri="{9D8B030D-6E8A-4147-A177-3AD203B41FA5}">
                      <a16:colId xmlns:a16="http://schemas.microsoft.com/office/drawing/2014/main" val="1536368886"/>
                    </a:ext>
                  </a:extLst>
                </a:gridCol>
              </a:tblGrid>
              <a:tr h="4046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Cystitis, Complicated or Catheter-related (</a:t>
                      </a:r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cUTI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Alternatives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185705"/>
                  </a:ext>
                </a:extLst>
              </a:tr>
              <a:tr h="4235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Ciprofloxacin 500mg PO BID x 7 - 14 days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Nitrofurantoin 100mg PO BID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catheter-related w/o s/s of systemic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infx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(fever T&gt;102F, flank pain)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22144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Levofloxacin 750mg PO q24hrs x 7 - 14 days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SMX-TMP DS BID (if </a:t>
                      </a:r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coli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resist &lt; 20%)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610136"/>
                  </a:ext>
                </a:extLst>
              </a:tr>
              <a:tr h="2952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 MDR-risk high or Systemic Illness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204695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Ertapenem 1gm IV q24hrs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596208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Tazo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3.375  - 4.5gm IV q6hrs (for high MDR risk)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805161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Cefepime 2gm IV q12hrs (for high MDR risk)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960920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Ceftazidime 2gm IV q8hrs (for high MDR risk)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630249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Imipenem 500mg IV q6hrs (for high MDR risk)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340390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Meropenem 1mg IV q8hrs (for high MDR risk)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906053"/>
                  </a:ext>
                </a:extLst>
              </a:tr>
              <a:tr h="2311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 Gm+ cocci, consider, Vancomycin per protocol</a:t>
                      </a:r>
                    </a:p>
                  </a:txBody>
                  <a:tcPr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779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264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A8EAEE7-B0AF-41B6-B189-95E7CEC2A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817208"/>
              </p:ext>
            </p:extLst>
          </p:nvPr>
        </p:nvGraphicFramePr>
        <p:xfrm>
          <a:off x="550092" y="1815252"/>
          <a:ext cx="9248266" cy="3426085"/>
        </p:xfrm>
        <a:graphic>
          <a:graphicData uri="http://schemas.openxmlformats.org/drawingml/2006/table">
            <a:tbl>
              <a:tblPr/>
              <a:tblGrid>
                <a:gridCol w="4496571">
                  <a:extLst>
                    <a:ext uri="{9D8B030D-6E8A-4147-A177-3AD203B41FA5}">
                      <a16:colId xmlns:a16="http://schemas.microsoft.com/office/drawing/2014/main" val="3242912256"/>
                    </a:ext>
                  </a:extLst>
                </a:gridCol>
                <a:gridCol w="4751695">
                  <a:extLst>
                    <a:ext uri="{9D8B030D-6E8A-4147-A177-3AD203B41FA5}">
                      <a16:colId xmlns:a16="http://schemas.microsoft.com/office/drawing/2014/main" val="3431641423"/>
                    </a:ext>
                  </a:extLst>
                </a:gridCol>
              </a:tblGrid>
              <a:tr h="332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Pyelonephritis - Outpatient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Alternatives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078873"/>
                  </a:ext>
                </a:extLst>
              </a:tr>
              <a:tr h="224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Low-risk of Resistance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Ertapenem 1gm IV q24hrs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52370"/>
                  </a:ext>
                </a:extLst>
              </a:tr>
              <a:tr h="224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Ciprofloxacin 500mg PO BID x 5 - 7 days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Gentamicin 5mg/kg VI q 24hrs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350041"/>
                  </a:ext>
                </a:extLst>
              </a:tr>
              <a:tr h="2633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SMX-TMP DS BID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994592"/>
                  </a:ext>
                </a:extLst>
              </a:tr>
              <a:tr h="4409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Ceftriaxone 1gm IV q24hrs x 10 days (consider 1st line of E.coli resist to FQ &gt; 10%)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Amox/Clav 875mg PO BID</a:t>
                      </a:r>
                      <a:b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Cefixime 400mg PO qday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687166"/>
                  </a:ext>
                </a:extLst>
              </a:tr>
              <a:tr h="224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High-Risk for MDRO (previous MDRO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infxn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recent IP stay, recent 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FQ or beta-lactam use, recent travel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643913"/>
                  </a:ext>
                </a:extLst>
              </a:tr>
              <a:tr h="224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Ertapenem 1gm IV q24hrs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Tazo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3.375gm IV q6hrs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9173"/>
                  </a:ext>
                </a:extLst>
              </a:tr>
              <a:tr h="6245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High-risk for MDRO and OR prior 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Pseudomonas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infection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Cefepime 2gm IV q12hrs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688302"/>
                  </a:ext>
                </a:extLst>
              </a:tr>
              <a:tr h="224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Meropenem 1gm IV q8hrs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973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9246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8675</Words>
  <Application>Microsoft Office PowerPoint</Application>
  <PresentationFormat>Widescreen</PresentationFormat>
  <Paragraphs>742</Paragraphs>
  <Slides>75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4" baseType="lpstr">
      <vt:lpstr>Arial</vt:lpstr>
      <vt:lpstr>Calibri</vt:lpstr>
      <vt:lpstr>Times New Roman</vt:lpstr>
      <vt:lpstr>Trebuchet MS</vt:lpstr>
      <vt:lpstr>Wingdings</vt:lpstr>
      <vt:lpstr>Wingdings 3</vt:lpstr>
      <vt:lpstr>Yu Mincho</vt:lpstr>
      <vt:lpstr>Facet</vt:lpstr>
      <vt:lpstr>Microsoft Word Document</vt:lpstr>
      <vt:lpstr>Emergency Department Cystitis Antimicrobial Utilization Review Jan 1 – April 30, 2019  Bingham Memorial Hospital</vt:lpstr>
      <vt:lpstr>ED Cystitis Review Background</vt:lpstr>
      <vt:lpstr>ED Cystitis Review Background</vt:lpstr>
      <vt:lpstr>ED Cystitis Review Study Design</vt:lpstr>
      <vt:lpstr>ED Cystitis Review Study Design</vt:lpstr>
      <vt:lpstr>ED Cystitis Review Inclusion Criteria</vt:lpstr>
      <vt:lpstr>ED Cystitis Review Inclusion Criteria</vt:lpstr>
      <vt:lpstr>ED Cystitis Review Antibiotic Criteria</vt:lpstr>
      <vt:lpstr>ED Cystitis Review Antibiotic Criteria</vt:lpstr>
      <vt:lpstr>ED Cystitis Review Antibiotic Criteria</vt:lpstr>
      <vt:lpstr>ED Cystitis Review Antibiotic Criteria</vt:lpstr>
      <vt:lpstr>ED Cystitis Review Exclusion Criteria</vt:lpstr>
      <vt:lpstr>ED Cystitis Review Methodology</vt:lpstr>
      <vt:lpstr>ED Cystitis Review Methodology</vt:lpstr>
      <vt:lpstr>ED Cystitis Review Results</vt:lpstr>
      <vt:lpstr>ED Cystitis Review Results</vt:lpstr>
      <vt:lpstr>ED Cystitis Review Results</vt:lpstr>
      <vt:lpstr>ED Cystitis Review Results</vt:lpstr>
      <vt:lpstr>ED Cystitis Review Results – Abx Utilization</vt:lpstr>
      <vt:lpstr>ED Cystitis Review Results – Abx Utilization</vt:lpstr>
      <vt:lpstr>ED Cystitis Review Results – Comprehensive</vt:lpstr>
      <vt:lpstr>ED Cystitis Review Results – Comprehensive</vt:lpstr>
      <vt:lpstr>ED Cystitis Review Results – Uncomplicated Cystitis</vt:lpstr>
      <vt:lpstr>ED Cystitis Review Uncomplicated Cystitis (uUTI) Fallout</vt:lpstr>
      <vt:lpstr>ED Cystitis Review Uncomplicated Cystitis (uUTI) Fallout</vt:lpstr>
      <vt:lpstr>ED Cystitis Review Results – Complicated Cystitis</vt:lpstr>
      <vt:lpstr>ED Cystitis Review Results – Complicated Cystitis</vt:lpstr>
      <vt:lpstr>ED Cystitis Review Results – Complicated Cystitis</vt:lpstr>
      <vt:lpstr>ED Cystitis Review Results – Complicated Cystitis</vt:lpstr>
      <vt:lpstr>ED Cystitis Review Results – Complicated Cystitis</vt:lpstr>
      <vt:lpstr>ED Cystitis Review Complicated Cystitis (cUTI) Fallout</vt:lpstr>
      <vt:lpstr>ED Cystitis Review Complicated Cystitis (cUTI) Fallout</vt:lpstr>
      <vt:lpstr>ED Cystitis Review Results – cUTI, NOS</vt:lpstr>
      <vt:lpstr>ED Cystitis Review Results - CAUTI</vt:lpstr>
      <vt:lpstr>ED Cystitis Review Results - Pyelonephritis</vt:lpstr>
      <vt:lpstr>ED Cystitis Review Pyelonephritis Fallout</vt:lpstr>
      <vt:lpstr>ED Cystitis Review Pyelonephritis Fallout</vt:lpstr>
      <vt:lpstr>ED Cystitis Review Pyelonephritis Fallout</vt:lpstr>
      <vt:lpstr>ED Cystitis Review Pyelonephritis Fallout</vt:lpstr>
      <vt:lpstr>ED Cystitis Review Pyelonephritis Fallout</vt:lpstr>
      <vt:lpstr>ED Cystitis Review Results - ABU</vt:lpstr>
      <vt:lpstr>ED Cystitis Review Results - ABU</vt:lpstr>
      <vt:lpstr>ED Cystitis Review Results - ABU</vt:lpstr>
      <vt:lpstr>ED Cystitis Review Implications    Asymptomatic Bacteriuria (ABU)</vt:lpstr>
      <vt:lpstr>Effects of Inappropriate ABU Treatment</vt:lpstr>
      <vt:lpstr>Effects of Inappropriate ABU Treatment</vt:lpstr>
      <vt:lpstr>Effects of Inappropriate ABU Treatment</vt:lpstr>
      <vt:lpstr>Effects of Inappropriate ABU Treatment</vt:lpstr>
      <vt:lpstr>Proposal  Emergency Department Pharmacist-based Culture Review </vt:lpstr>
      <vt:lpstr>ED Post-Discharge Culture &amp; Sensitivity Pharmacist Review - Inclusion Criteria</vt:lpstr>
      <vt:lpstr>ED Post-Discharge Culture &amp; Sensitivity Pharmacist Review - Inclusion Criteria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ED Post-Discharge Culture &amp; Sensitivity Pharmacist Review – The Protocol</vt:lpstr>
      <vt:lpstr>Emergency Department Cystitis Antimicrobial Utilization Review  POST-Intervention  Sept – December 2019  Bingham Memorial Hospital</vt:lpstr>
      <vt:lpstr>Results</vt:lpstr>
      <vt:lpstr>Results</vt:lpstr>
      <vt:lpstr>Results</vt:lpstr>
      <vt:lpstr>Results</vt:lpstr>
      <vt:lpstr>Results</vt:lpstr>
      <vt:lpstr>Discussion</vt:lpstr>
      <vt:lpstr>Discussion</vt:lpstr>
      <vt:lpstr>Conclusion</vt:lpstr>
      <vt:lpstr>PowerPoint Presentation</vt:lpstr>
      <vt:lpstr>References</vt:lpstr>
      <vt:lpstr>PowerPoint Presentation</vt:lpstr>
      <vt:lpstr>ED Post-Discharge Culture &amp; Sensitivity Pharmacist Review – The Protocol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Asymptomatic Bacteriuria</dc:title>
  <dc:creator>Wade Flowers</dc:creator>
  <cp:lastModifiedBy>Wade Flowers</cp:lastModifiedBy>
  <cp:revision>46</cp:revision>
  <dcterms:created xsi:type="dcterms:W3CDTF">2019-08-08T01:16:57Z</dcterms:created>
  <dcterms:modified xsi:type="dcterms:W3CDTF">2020-06-16T19:43:10Z</dcterms:modified>
</cp:coreProperties>
</file>