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300" r:id="rId2"/>
    <p:sldId id="286" r:id="rId3"/>
    <p:sldId id="296" r:id="rId4"/>
    <p:sldId id="287" r:id="rId5"/>
    <p:sldId id="313" r:id="rId6"/>
    <p:sldId id="288" r:id="rId7"/>
    <p:sldId id="295" r:id="rId8"/>
    <p:sldId id="303" r:id="rId9"/>
    <p:sldId id="304" r:id="rId10"/>
    <p:sldId id="289" r:id="rId11"/>
    <p:sldId id="290" r:id="rId12"/>
    <p:sldId id="297" r:id="rId13"/>
    <p:sldId id="291" r:id="rId14"/>
    <p:sldId id="298" r:id="rId15"/>
    <p:sldId id="305" r:id="rId16"/>
    <p:sldId id="333" r:id="rId17"/>
    <p:sldId id="294" r:id="rId18"/>
    <p:sldId id="320" r:id="rId19"/>
    <p:sldId id="292" r:id="rId20"/>
    <p:sldId id="276" r:id="rId21"/>
    <p:sldId id="277" r:id="rId22"/>
    <p:sldId id="278" r:id="rId23"/>
    <p:sldId id="279" r:id="rId24"/>
    <p:sldId id="357" r:id="rId25"/>
    <p:sldId id="360" r:id="rId26"/>
    <p:sldId id="361" r:id="rId27"/>
    <p:sldId id="362" r:id="rId28"/>
    <p:sldId id="358" r:id="rId29"/>
    <p:sldId id="335" r:id="rId30"/>
    <p:sldId id="337" r:id="rId31"/>
    <p:sldId id="363" r:id="rId32"/>
    <p:sldId id="364" r:id="rId33"/>
    <p:sldId id="336" r:id="rId34"/>
    <p:sldId id="338" r:id="rId35"/>
    <p:sldId id="359" r:id="rId36"/>
    <p:sldId id="366" r:id="rId37"/>
    <p:sldId id="355" r:id="rId38"/>
    <p:sldId id="356" r:id="rId39"/>
    <p:sldId id="346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9DF4B2-AA2D-4296-A4A1-487C2D976B11}" v="244" dt="2022-04-11T23:08:56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de Flowers" userId="e0f4832c352e4143" providerId="LiveId" clId="{939DF4B2-AA2D-4296-A4A1-487C2D976B11}"/>
    <pc:docChg chg="undo custSel addSld delSld modSld sldOrd">
      <pc:chgData name="Wade Flowers" userId="e0f4832c352e4143" providerId="LiveId" clId="{939DF4B2-AA2D-4296-A4A1-487C2D976B11}" dt="2022-04-11T23:08:56.621" v="3404" actId="20577"/>
      <pc:docMkLst>
        <pc:docMk/>
      </pc:docMkLst>
      <pc:sldChg chg="modSp mod">
        <pc:chgData name="Wade Flowers" userId="e0f4832c352e4143" providerId="LiveId" clId="{939DF4B2-AA2D-4296-A4A1-487C2D976B11}" dt="2022-04-06T17:18:53.171" v="2714" actId="313"/>
        <pc:sldMkLst>
          <pc:docMk/>
          <pc:sldMk cId="880480557" sldId="276"/>
        </pc:sldMkLst>
        <pc:spChg chg="mod">
          <ac:chgData name="Wade Flowers" userId="e0f4832c352e4143" providerId="LiveId" clId="{939DF4B2-AA2D-4296-A4A1-487C2D976B11}" dt="2022-04-06T17:18:53.171" v="2714" actId="313"/>
          <ac:spMkLst>
            <pc:docMk/>
            <pc:sldMk cId="880480557" sldId="276"/>
            <ac:spMk id="2" creationId="{00000000-0000-0000-0000-000000000000}"/>
          </ac:spMkLst>
        </pc:spChg>
        <pc:spChg chg="mod">
          <ac:chgData name="Wade Flowers" userId="e0f4832c352e4143" providerId="LiveId" clId="{939DF4B2-AA2D-4296-A4A1-487C2D976B11}" dt="2022-04-06T17:18:43.786" v="2713" actId="6549"/>
          <ac:spMkLst>
            <pc:docMk/>
            <pc:sldMk cId="880480557" sldId="276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9:09.261" v="2715" actId="12"/>
        <pc:sldMkLst>
          <pc:docMk/>
          <pc:sldMk cId="4097256417" sldId="277"/>
        </pc:sldMkLst>
        <pc:spChg chg="mod">
          <ac:chgData name="Wade Flowers" userId="e0f4832c352e4143" providerId="LiveId" clId="{939DF4B2-AA2D-4296-A4A1-487C2D976B11}" dt="2022-04-06T17:19:09.261" v="2715" actId="12"/>
          <ac:spMkLst>
            <pc:docMk/>
            <pc:sldMk cId="4097256417" sldId="277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9:19.089" v="2716" actId="12"/>
        <pc:sldMkLst>
          <pc:docMk/>
          <pc:sldMk cId="140996131" sldId="278"/>
        </pc:sldMkLst>
        <pc:spChg chg="mod">
          <ac:chgData name="Wade Flowers" userId="e0f4832c352e4143" providerId="LiveId" clId="{939DF4B2-AA2D-4296-A4A1-487C2D976B11}" dt="2022-04-06T17:19:19.089" v="2716" actId="12"/>
          <ac:spMkLst>
            <pc:docMk/>
            <pc:sldMk cId="140996131" sldId="278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11T22:05:56.104" v="3283" actId="113"/>
        <pc:sldMkLst>
          <pc:docMk/>
          <pc:sldMk cId="1228274926" sldId="279"/>
        </pc:sldMkLst>
        <pc:spChg chg="mod">
          <ac:chgData name="Wade Flowers" userId="e0f4832c352e4143" providerId="LiveId" clId="{939DF4B2-AA2D-4296-A4A1-487C2D976B11}" dt="2022-04-11T22:05:56.104" v="3283" actId="113"/>
          <ac:spMkLst>
            <pc:docMk/>
            <pc:sldMk cId="1228274926" sldId="279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4:29.890" v="2694" actId="12"/>
        <pc:sldMkLst>
          <pc:docMk/>
          <pc:sldMk cId="2808540924" sldId="286"/>
        </pc:sldMkLst>
        <pc:spChg chg="mod">
          <ac:chgData name="Wade Flowers" userId="e0f4832c352e4143" providerId="LiveId" clId="{939DF4B2-AA2D-4296-A4A1-487C2D976B11}" dt="2022-04-06T17:14:29.890" v="2694" actId="12"/>
          <ac:spMkLst>
            <pc:docMk/>
            <pc:sldMk cId="2808540924" sldId="286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11T22:03:47.092" v="3281" actId="20577"/>
        <pc:sldMkLst>
          <pc:docMk/>
          <pc:sldMk cId="3434762236" sldId="287"/>
        </pc:sldMkLst>
        <pc:spChg chg="mod">
          <ac:chgData name="Wade Flowers" userId="e0f4832c352e4143" providerId="LiveId" clId="{939DF4B2-AA2D-4296-A4A1-487C2D976B11}" dt="2022-04-11T22:03:47.092" v="3281" actId="20577"/>
          <ac:spMkLst>
            <pc:docMk/>
            <pc:sldMk cId="3434762236" sldId="287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5:04.250" v="2698" actId="12"/>
        <pc:sldMkLst>
          <pc:docMk/>
          <pc:sldMk cId="1366238563" sldId="288"/>
        </pc:sldMkLst>
        <pc:spChg chg="mod">
          <ac:chgData name="Wade Flowers" userId="e0f4832c352e4143" providerId="LiveId" clId="{939DF4B2-AA2D-4296-A4A1-487C2D976B11}" dt="2022-04-06T17:15:04.250" v="2698" actId="12"/>
          <ac:spMkLst>
            <pc:docMk/>
            <pc:sldMk cId="1366238563" sldId="288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5:31.700" v="2701" actId="12"/>
        <pc:sldMkLst>
          <pc:docMk/>
          <pc:sldMk cId="3202767197" sldId="289"/>
        </pc:sldMkLst>
        <pc:spChg chg="mod">
          <ac:chgData name="Wade Flowers" userId="e0f4832c352e4143" providerId="LiveId" clId="{939DF4B2-AA2D-4296-A4A1-487C2D976B11}" dt="2022-04-06T17:15:31.700" v="2701" actId="12"/>
          <ac:spMkLst>
            <pc:docMk/>
            <pc:sldMk cId="3202767197" sldId="289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5:58.420" v="2704" actId="15"/>
        <pc:sldMkLst>
          <pc:docMk/>
          <pc:sldMk cId="3830699323" sldId="290"/>
        </pc:sldMkLst>
        <pc:spChg chg="mod">
          <ac:chgData name="Wade Flowers" userId="e0f4832c352e4143" providerId="LiveId" clId="{939DF4B2-AA2D-4296-A4A1-487C2D976B11}" dt="2022-04-06T17:15:58.420" v="2704" actId="15"/>
          <ac:spMkLst>
            <pc:docMk/>
            <pc:sldMk cId="3830699323" sldId="290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11T22:11:30.124" v="3359" actId="20577"/>
        <pc:sldMkLst>
          <pc:docMk/>
          <pc:sldMk cId="1465713586" sldId="291"/>
        </pc:sldMkLst>
        <pc:spChg chg="mod">
          <ac:chgData name="Wade Flowers" userId="e0f4832c352e4143" providerId="LiveId" clId="{939DF4B2-AA2D-4296-A4A1-487C2D976B11}" dt="2022-04-11T22:11:30.124" v="3359" actId="20577"/>
          <ac:spMkLst>
            <pc:docMk/>
            <pc:sldMk cId="1465713586" sldId="291"/>
            <ac:spMk id="2" creationId="{00000000-0000-0000-0000-000000000000}"/>
          </ac:spMkLst>
        </pc:spChg>
        <pc:spChg chg="mod">
          <ac:chgData name="Wade Flowers" userId="e0f4832c352e4143" providerId="LiveId" clId="{939DF4B2-AA2D-4296-A4A1-487C2D976B11}" dt="2022-04-06T17:16:21.474" v="2706" actId="12"/>
          <ac:spMkLst>
            <pc:docMk/>
            <pc:sldMk cId="1465713586" sldId="291"/>
            <ac:spMk id="3" creationId="{00000000-0000-0000-0000-000000000000}"/>
          </ac:spMkLst>
        </pc:spChg>
      </pc:sldChg>
      <pc:sldChg chg="modSp mod ord">
        <pc:chgData name="Wade Flowers" userId="e0f4832c352e4143" providerId="LiveId" clId="{939DF4B2-AA2D-4296-A4A1-487C2D976B11}" dt="2022-04-05T22:48:07.896" v="2141" actId="20577"/>
        <pc:sldMkLst>
          <pc:docMk/>
          <pc:sldMk cId="3358925562" sldId="292"/>
        </pc:sldMkLst>
        <pc:spChg chg="mod">
          <ac:chgData name="Wade Flowers" userId="e0f4832c352e4143" providerId="LiveId" clId="{939DF4B2-AA2D-4296-A4A1-487C2D976B11}" dt="2022-04-05T22:48:07.896" v="2141" actId="20577"/>
          <ac:spMkLst>
            <pc:docMk/>
            <pc:sldMk cId="3358925562" sldId="292"/>
            <ac:spMk id="2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9:28.844" v="1003" actId="47"/>
        <pc:sldMkLst>
          <pc:docMk/>
          <pc:sldMk cId="4088846887" sldId="293"/>
        </pc:sldMkLst>
      </pc:sldChg>
      <pc:sldChg chg="modSp mod ord">
        <pc:chgData name="Wade Flowers" userId="e0f4832c352e4143" providerId="LiveId" clId="{939DF4B2-AA2D-4296-A4A1-487C2D976B11}" dt="2022-04-05T22:39:57.886" v="1379" actId="14100"/>
        <pc:sldMkLst>
          <pc:docMk/>
          <pc:sldMk cId="992670786" sldId="294"/>
        </pc:sldMkLst>
        <pc:spChg chg="mod">
          <ac:chgData name="Wade Flowers" userId="e0f4832c352e4143" providerId="LiveId" clId="{939DF4B2-AA2D-4296-A4A1-487C2D976B11}" dt="2022-04-05T22:39:57.886" v="1379" actId="14100"/>
          <ac:spMkLst>
            <pc:docMk/>
            <pc:sldMk cId="992670786" sldId="294"/>
            <ac:spMk id="2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5:18.809" v="2700" actId="12"/>
        <pc:sldMkLst>
          <pc:docMk/>
          <pc:sldMk cId="1348562865" sldId="295"/>
        </pc:sldMkLst>
        <pc:spChg chg="mod">
          <ac:chgData name="Wade Flowers" userId="e0f4832c352e4143" providerId="LiveId" clId="{939DF4B2-AA2D-4296-A4A1-487C2D976B11}" dt="2022-04-06T17:15:18.809" v="2700" actId="12"/>
          <ac:spMkLst>
            <pc:docMk/>
            <pc:sldMk cId="1348562865" sldId="295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11T22:02:26.238" v="3260" actId="13926"/>
        <pc:sldMkLst>
          <pc:docMk/>
          <pc:sldMk cId="1217874931" sldId="296"/>
        </pc:sldMkLst>
        <pc:spChg chg="mod">
          <ac:chgData name="Wade Flowers" userId="e0f4832c352e4143" providerId="LiveId" clId="{939DF4B2-AA2D-4296-A4A1-487C2D976B11}" dt="2022-04-11T22:02:26.238" v="3260" actId="13926"/>
          <ac:spMkLst>
            <pc:docMk/>
            <pc:sldMk cId="1217874931" sldId="296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6:06.900" v="2705" actId="12"/>
        <pc:sldMkLst>
          <pc:docMk/>
          <pc:sldMk cId="699988149" sldId="297"/>
        </pc:sldMkLst>
        <pc:spChg chg="mod">
          <ac:chgData name="Wade Flowers" userId="e0f4832c352e4143" providerId="LiveId" clId="{939DF4B2-AA2D-4296-A4A1-487C2D976B11}" dt="2022-04-06T17:16:06.900" v="2705" actId="12"/>
          <ac:spMkLst>
            <pc:docMk/>
            <pc:sldMk cId="699988149" sldId="297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16:29.202" v="2707" actId="12"/>
        <pc:sldMkLst>
          <pc:docMk/>
          <pc:sldMk cId="2447829702" sldId="298"/>
        </pc:sldMkLst>
        <pc:spChg chg="mod">
          <ac:chgData name="Wade Flowers" userId="e0f4832c352e4143" providerId="LiveId" clId="{939DF4B2-AA2D-4296-A4A1-487C2D976B11}" dt="2022-04-06T17:16:29.202" v="2707" actId="12"/>
          <ac:spMkLst>
            <pc:docMk/>
            <pc:sldMk cId="2447829702" sldId="298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8:32.437" v="998" actId="47"/>
        <pc:sldMkLst>
          <pc:docMk/>
          <pc:sldMk cId="2863967376" sldId="299"/>
        </pc:sldMkLst>
      </pc:sldChg>
      <pc:sldChg chg="modSp">
        <pc:chgData name="Wade Flowers" userId="e0f4832c352e4143" providerId="LiveId" clId="{939DF4B2-AA2D-4296-A4A1-487C2D976B11}" dt="2022-04-11T23:08:56.621" v="3404" actId="20577"/>
        <pc:sldMkLst>
          <pc:docMk/>
          <pc:sldMk cId="813186137" sldId="300"/>
        </pc:sldMkLst>
        <pc:spChg chg="mod">
          <ac:chgData name="Wade Flowers" userId="e0f4832c352e4143" providerId="LiveId" clId="{939DF4B2-AA2D-4296-A4A1-487C2D976B11}" dt="2022-04-11T23:08:56.621" v="3404" actId="20577"/>
          <ac:spMkLst>
            <pc:docMk/>
            <pc:sldMk cId="813186137" sldId="300"/>
            <ac:spMk id="2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11:03.637" v="315" actId="47"/>
        <pc:sldMkLst>
          <pc:docMk/>
          <pc:sldMk cId="3209264604" sldId="301"/>
        </pc:sldMkLst>
      </pc:sldChg>
      <pc:sldChg chg="del">
        <pc:chgData name="Wade Flowers" userId="e0f4832c352e4143" providerId="LiveId" clId="{939DF4B2-AA2D-4296-A4A1-487C2D976B11}" dt="2022-04-05T22:11:04.803" v="316" actId="47"/>
        <pc:sldMkLst>
          <pc:docMk/>
          <pc:sldMk cId="3710924685" sldId="302"/>
        </pc:sldMkLst>
      </pc:sldChg>
      <pc:sldChg chg="modSp mod">
        <pc:chgData name="Wade Flowers" userId="e0f4832c352e4143" providerId="LiveId" clId="{939DF4B2-AA2D-4296-A4A1-487C2D976B11}" dt="2022-04-05T22:14:44.856" v="502" actId="403"/>
        <pc:sldMkLst>
          <pc:docMk/>
          <pc:sldMk cId="1063664747" sldId="303"/>
        </pc:sldMkLst>
        <pc:graphicFrameChg chg="modGraphic">
          <ac:chgData name="Wade Flowers" userId="e0f4832c352e4143" providerId="LiveId" clId="{939DF4B2-AA2D-4296-A4A1-487C2D976B11}" dt="2022-04-05T22:14:44.856" v="502" actId="403"/>
          <ac:graphicFrameMkLst>
            <pc:docMk/>
            <pc:sldMk cId="1063664747" sldId="303"/>
            <ac:graphicFrameMk id="4" creationId="{0EFC1550-480E-46FD-91C8-11F2C065782C}"/>
          </ac:graphicFrameMkLst>
        </pc:graphicFrameChg>
      </pc:sldChg>
      <pc:sldChg chg="modSp mod">
        <pc:chgData name="Wade Flowers" userId="e0f4832c352e4143" providerId="LiveId" clId="{939DF4B2-AA2D-4296-A4A1-487C2D976B11}" dt="2022-04-06T17:10:40.365" v="2638" actId="207"/>
        <pc:sldMkLst>
          <pc:docMk/>
          <pc:sldMk cId="2682228988" sldId="304"/>
        </pc:sldMkLst>
        <pc:spChg chg="mod">
          <ac:chgData name="Wade Flowers" userId="e0f4832c352e4143" providerId="LiveId" clId="{939DF4B2-AA2D-4296-A4A1-487C2D976B11}" dt="2022-04-06T17:10:15.871" v="2637" actId="404"/>
          <ac:spMkLst>
            <pc:docMk/>
            <pc:sldMk cId="2682228988" sldId="304"/>
            <ac:spMk id="2" creationId="{00000000-0000-0000-0000-000000000000}"/>
          </ac:spMkLst>
        </pc:spChg>
        <pc:graphicFrameChg chg="modGraphic">
          <ac:chgData name="Wade Flowers" userId="e0f4832c352e4143" providerId="LiveId" clId="{939DF4B2-AA2D-4296-A4A1-487C2D976B11}" dt="2022-04-06T17:10:40.365" v="2638" actId="207"/>
          <ac:graphicFrameMkLst>
            <pc:docMk/>
            <pc:sldMk cId="2682228988" sldId="304"/>
            <ac:graphicFrameMk id="3" creationId="{1F620FB8-F02B-4154-80C4-9BB54C50DA5D}"/>
          </ac:graphicFrameMkLst>
        </pc:graphicFrameChg>
      </pc:sldChg>
      <pc:sldChg chg="modSp mod">
        <pc:chgData name="Wade Flowers" userId="e0f4832c352e4143" providerId="LiveId" clId="{939DF4B2-AA2D-4296-A4A1-487C2D976B11}" dt="2022-04-06T17:14:13.680" v="2692" actId="12"/>
        <pc:sldMkLst>
          <pc:docMk/>
          <pc:sldMk cId="2788793674" sldId="305"/>
        </pc:sldMkLst>
        <pc:spChg chg="mod">
          <ac:chgData name="Wade Flowers" userId="e0f4832c352e4143" providerId="LiveId" clId="{939DF4B2-AA2D-4296-A4A1-487C2D976B11}" dt="2022-04-06T17:14:13.680" v="2692" actId="12"/>
          <ac:spMkLst>
            <pc:docMk/>
            <pc:sldMk cId="2788793674" sldId="305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9:08.355" v="1001" actId="47"/>
        <pc:sldMkLst>
          <pc:docMk/>
          <pc:sldMk cId="2143802610" sldId="306"/>
        </pc:sldMkLst>
      </pc:sldChg>
      <pc:sldChg chg="modSp del mod">
        <pc:chgData name="Wade Flowers" userId="e0f4832c352e4143" providerId="LiveId" clId="{939DF4B2-AA2D-4296-A4A1-487C2D976B11}" dt="2022-04-11T22:06:50.478" v="3285" actId="47"/>
        <pc:sldMkLst>
          <pc:docMk/>
          <pc:sldMk cId="2818308398" sldId="307"/>
        </pc:sldMkLst>
        <pc:spChg chg="mod">
          <ac:chgData name="Wade Flowers" userId="e0f4832c352e4143" providerId="LiveId" clId="{939DF4B2-AA2D-4296-A4A1-487C2D976B11}" dt="2022-04-06T17:14:02.370" v="2691" actId="12"/>
          <ac:spMkLst>
            <pc:docMk/>
            <pc:sldMk cId="2818308398" sldId="307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9:31.384" v="1005" actId="47"/>
        <pc:sldMkLst>
          <pc:docMk/>
          <pc:sldMk cId="3220099901" sldId="309"/>
        </pc:sldMkLst>
      </pc:sldChg>
      <pc:sldChg chg="del">
        <pc:chgData name="Wade Flowers" userId="e0f4832c352e4143" providerId="LiveId" clId="{939DF4B2-AA2D-4296-A4A1-487C2D976B11}" dt="2022-04-05T22:29:43.366" v="1012" actId="47"/>
        <pc:sldMkLst>
          <pc:docMk/>
          <pc:sldMk cId="260934362" sldId="310"/>
        </pc:sldMkLst>
      </pc:sldChg>
      <pc:sldChg chg="del">
        <pc:chgData name="Wade Flowers" userId="e0f4832c352e4143" providerId="LiveId" clId="{939DF4B2-AA2D-4296-A4A1-487C2D976B11}" dt="2022-04-05T22:29:45.470" v="1013" actId="47"/>
        <pc:sldMkLst>
          <pc:docMk/>
          <pc:sldMk cId="2575518489" sldId="311"/>
        </pc:sldMkLst>
      </pc:sldChg>
      <pc:sldChg chg="modSp mod">
        <pc:chgData name="Wade Flowers" userId="e0f4832c352e4143" providerId="LiveId" clId="{939DF4B2-AA2D-4296-A4A1-487C2D976B11}" dt="2022-04-06T17:14:53.650" v="2697" actId="12"/>
        <pc:sldMkLst>
          <pc:docMk/>
          <pc:sldMk cId="3220913202" sldId="313"/>
        </pc:sldMkLst>
        <pc:spChg chg="mod">
          <ac:chgData name="Wade Flowers" userId="e0f4832c352e4143" providerId="LiveId" clId="{939DF4B2-AA2D-4296-A4A1-487C2D976B11}" dt="2022-04-06T17:14:53.650" v="2697" actId="12"/>
          <ac:spMkLst>
            <pc:docMk/>
            <pc:sldMk cId="3220913202" sldId="313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9:46.928" v="1014" actId="47"/>
        <pc:sldMkLst>
          <pc:docMk/>
          <pc:sldMk cId="3683122064" sldId="314"/>
        </pc:sldMkLst>
      </pc:sldChg>
      <pc:sldChg chg="del">
        <pc:chgData name="Wade Flowers" userId="e0f4832c352e4143" providerId="LiveId" clId="{939DF4B2-AA2D-4296-A4A1-487C2D976B11}" dt="2022-04-05T22:29:33.473" v="1007" actId="47"/>
        <pc:sldMkLst>
          <pc:docMk/>
          <pc:sldMk cId="544316911" sldId="315"/>
        </pc:sldMkLst>
      </pc:sldChg>
      <pc:sldChg chg="del">
        <pc:chgData name="Wade Flowers" userId="e0f4832c352e4143" providerId="LiveId" clId="{939DF4B2-AA2D-4296-A4A1-487C2D976B11}" dt="2022-04-05T22:29:34.207" v="1008" actId="47"/>
        <pc:sldMkLst>
          <pc:docMk/>
          <pc:sldMk cId="3572701961" sldId="316"/>
        </pc:sldMkLst>
      </pc:sldChg>
      <pc:sldChg chg="del">
        <pc:chgData name="Wade Flowers" userId="e0f4832c352e4143" providerId="LiveId" clId="{939DF4B2-AA2D-4296-A4A1-487C2D976B11}" dt="2022-04-05T22:29:34.740" v="1009" actId="47"/>
        <pc:sldMkLst>
          <pc:docMk/>
          <pc:sldMk cId="4179653045" sldId="317"/>
        </pc:sldMkLst>
      </pc:sldChg>
      <pc:sldChg chg="del">
        <pc:chgData name="Wade Flowers" userId="e0f4832c352e4143" providerId="LiveId" clId="{939DF4B2-AA2D-4296-A4A1-487C2D976B11}" dt="2022-04-11T22:06:54.319" v="3286" actId="47"/>
        <pc:sldMkLst>
          <pc:docMk/>
          <pc:sldMk cId="2681441768" sldId="318"/>
        </pc:sldMkLst>
      </pc:sldChg>
      <pc:sldChg chg="del">
        <pc:chgData name="Wade Flowers" userId="e0f4832c352e4143" providerId="LiveId" clId="{939DF4B2-AA2D-4296-A4A1-487C2D976B11}" dt="2022-04-11T22:06:57.097" v="3287" actId="47"/>
        <pc:sldMkLst>
          <pc:docMk/>
          <pc:sldMk cId="3213470363" sldId="319"/>
        </pc:sldMkLst>
      </pc:sldChg>
      <pc:sldChg chg="modSp mod ord">
        <pc:chgData name="Wade Flowers" userId="e0f4832c352e4143" providerId="LiveId" clId="{939DF4B2-AA2D-4296-A4A1-487C2D976B11}" dt="2022-04-05T22:48:39.505" v="2190" actId="1076"/>
        <pc:sldMkLst>
          <pc:docMk/>
          <pc:sldMk cId="1342257545" sldId="320"/>
        </pc:sldMkLst>
        <pc:spChg chg="mod">
          <ac:chgData name="Wade Flowers" userId="e0f4832c352e4143" providerId="LiveId" clId="{939DF4B2-AA2D-4296-A4A1-487C2D976B11}" dt="2022-04-05T22:48:34.650" v="2189" actId="20577"/>
          <ac:spMkLst>
            <pc:docMk/>
            <pc:sldMk cId="1342257545" sldId="320"/>
            <ac:spMk id="2" creationId="{00000000-0000-0000-0000-000000000000}"/>
          </ac:spMkLst>
        </pc:spChg>
        <pc:spChg chg="mod">
          <ac:chgData name="Wade Flowers" userId="e0f4832c352e4143" providerId="LiveId" clId="{939DF4B2-AA2D-4296-A4A1-487C2D976B11}" dt="2022-04-05T22:48:39.505" v="2190" actId="1076"/>
          <ac:spMkLst>
            <pc:docMk/>
            <pc:sldMk cId="1342257545" sldId="320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49:10.700" v="2192" actId="47"/>
        <pc:sldMkLst>
          <pc:docMk/>
          <pc:sldMk cId="3317045540" sldId="321"/>
        </pc:sldMkLst>
      </pc:sldChg>
      <pc:sldChg chg="del">
        <pc:chgData name="Wade Flowers" userId="e0f4832c352e4143" providerId="LiveId" clId="{939DF4B2-AA2D-4296-A4A1-487C2D976B11}" dt="2022-04-05T22:29:29.594" v="1004" actId="47"/>
        <pc:sldMkLst>
          <pc:docMk/>
          <pc:sldMk cId="2837126588" sldId="322"/>
        </pc:sldMkLst>
      </pc:sldChg>
      <pc:sldChg chg="del">
        <pc:chgData name="Wade Flowers" userId="e0f4832c352e4143" providerId="LiveId" clId="{939DF4B2-AA2D-4296-A4A1-487C2D976B11}" dt="2022-04-05T22:29:35.944" v="1010" actId="47"/>
        <pc:sldMkLst>
          <pc:docMk/>
          <pc:sldMk cId="3865951064" sldId="323"/>
        </pc:sldMkLst>
      </pc:sldChg>
      <pc:sldChg chg="del">
        <pc:chgData name="Wade Flowers" userId="e0f4832c352e4143" providerId="LiveId" clId="{939DF4B2-AA2D-4296-A4A1-487C2D976B11}" dt="2022-04-05T22:29:36.530" v="1011" actId="47"/>
        <pc:sldMkLst>
          <pc:docMk/>
          <pc:sldMk cId="4092963665" sldId="324"/>
        </pc:sldMkLst>
      </pc:sldChg>
      <pc:sldChg chg="del">
        <pc:chgData name="Wade Flowers" userId="e0f4832c352e4143" providerId="LiveId" clId="{939DF4B2-AA2D-4296-A4A1-487C2D976B11}" dt="2022-04-05T22:29:48.164" v="1015" actId="47"/>
        <pc:sldMkLst>
          <pc:docMk/>
          <pc:sldMk cId="1376909147" sldId="325"/>
        </pc:sldMkLst>
      </pc:sldChg>
      <pc:sldChg chg="del">
        <pc:chgData name="Wade Flowers" userId="e0f4832c352e4143" providerId="LiveId" clId="{939DF4B2-AA2D-4296-A4A1-487C2D976B11}" dt="2022-04-05T22:29:48.718" v="1016" actId="47"/>
        <pc:sldMkLst>
          <pc:docMk/>
          <pc:sldMk cId="2724563827" sldId="326"/>
        </pc:sldMkLst>
      </pc:sldChg>
      <pc:sldChg chg="del">
        <pc:chgData name="Wade Flowers" userId="e0f4832c352e4143" providerId="LiveId" clId="{939DF4B2-AA2D-4296-A4A1-487C2D976B11}" dt="2022-04-05T22:29:49.366" v="1017" actId="47"/>
        <pc:sldMkLst>
          <pc:docMk/>
          <pc:sldMk cId="4267010676" sldId="327"/>
        </pc:sldMkLst>
      </pc:sldChg>
      <pc:sldChg chg="del">
        <pc:chgData name="Wade Flowers" userId="e0f4832c352e4143" providerId="LiveId" clId="{939DF4B2-AA2D-4296-A4A1-487C2D976B11}" dt="2022-04-05T22:29:49.836" v="1018" actId="47"/>
        <pc:sldMkLst>
          <pc:docMk/>
          <pc:sldMk cId="2655552240" sldId="328"/>
        </pc:sldMkLst>
      </pc:sldChg>
      <pc:sldChg chg="add del">
        <pc:chgData name="Wade Flowers" userId="e0f4832c352e4143" providerId="LiveId" clId="{939DF4B2-AA2D-4296-A4A1-487C2D976B11}" dt="2022-04-05T22:31:53.978" v="1037" actId="47"/>
        <pc:sldMkLst>
          <pc:docMk/>
          <pc:sldMk cId="1587767346" sldId="329"/>
        </pc:sldMkLst>
      </pc:sldChg>
      <pc:sldChg chg="del">
        <pc:chgData name="Wade Flowers" userId="e0f4832c352e4143" providerId="LiveId" clId="{939DF4B2-AA2D-4296-A4A1-487C2D976B11}" dt="2022-04-05T22:29:03.965" v="999" actId="47"/>
        <pc:sldMkLst>
          <pc:docMk/>
          <pc:sldMk cId="1092644107" sldId="330"/>
        </pc:sldMkLst>
      </pc:sldChg>
      <pc:sldChg chg="del">
        <pc:chgData name="Wade Flowers" userId="e0f4832c352e4143" providerId="LiveId" clId="{939DF4B2-AA2D-4296-A4A1-487C2D976B11}" dt="2022-04-05T22:29:05.854" v="1000" actId="47"/>
        <pc:sldMkLst>
          <pc:docMk/>
          <pc:sldMk cId="3288244800" sldId="331"/>
        </pc:sldMkLst>
      </pc:sldChg>
      <pc:sldChg chg="del">
        <pc:chgData name="Wade Flowers" userId="e0f4832c352e4143" providerId="LiveId" clId="{939DF4B2-AA2D-4296-A4A1-487C2D976B11}" dt="2022-04-05T22:29:22.300" v="1002" actId="47"/>
        <pc:sldMkLst>
          <pc:docMk/>
          <pc:sldMk cId="4062665840" sldId="332"/>
        </pc:sldMkLst>
      </pc:sldChg>
      <pc:sldChg chg="modSp mod">
        <pc:chgData name="Wade Flowers" userId="e0f4832c352e4143" providerId="LiveId" clId="{939DF4B2-AA2D-4296-A4A1-487C2D976B11}" dt="2022-04-11T22:04:54.946" v="3282" actId="13926"/>
        <pc:sldMkLst>
          <pc:docMk/>
          <pc:sldMk cId="2388320906" sldId="333"/>
        </pc:sldMkLst>
        <pc:spChg chg="mod">
          <ac:chgData name="Wade Flowers" userId="e0f4832c352e4143" providerId="LiveId" clId="{939DF4B2-AA2D-4296-A4A1-487C2D976B11}" dt="2022-04-11T22:04:54.946" v="3282" actId="13926"/>
          <ac:spMkLst>
            <pc:docMk/>
            <pc:sldMk cId="2388320906" sldId="333"/>
            <ac:spMk id="3" creationId="{00000000-0000-0000-0000-000000000000}"/>
          </ac:spMkLst>
        </pc:spChg>
      </pc:sldChg>
      <pc:sldChg chg="del">
        <pc:chgData name="Wade Flowers" userId="e0f4832c352e4143" providerId="LiveId" clId="{939DF4B2-AA2D-4296-A4A1-487C2D976B11}" dt="2022-04-05T22:29:32.301" v="1006" actId="47"/>
        <pc:sldMkLst>
          <pc:docMk/>
          <pc:sldMk cId="2009088685" sldId="334"/>
        </pc:sldMkLst>
      </pc:sldChg>
      <pc:sldChg chg="modSp mod ord">
        <pc:chgData name="Wade Flowers" userId="e0f4832c352e4143" providerId="LiveId" clId="{939DF4B2-AA2D-4296-A4A1-487C2D976B11}" dt="2022-04-11T22:09:32.586" v="3322" actId="14100"/>
        <pc:sldMkLst>
          <pc:docMk/>
          <pc:sldMk cId="502234705" sldId="336"/>
        </pc:sldMkLst>
        <pc:spChg chg="mod">
          <ac:chgData name="Wade Flowers" userId="e0f4832c352e4143" providerId="LiveId" clId="{939DF4B2-AA2D-4296-A4A1-487C2D976B11}" dt="2022-04-11T22:09:32.586" v="3322" actId="14100"/>
          <ac:spMkLst>
            <pc:docMk/>
            <pc:sldMk cId="502234705" sldId="336"/>
            <ac:spMk id="3" creationId="{00000000-0000-0000-0000-000000000000}"/>
          </ac:spMkLst>
        </pc:spChg>
      </pc:sldChg>
      <pc:sldChg chg="modSp add del mod ord">
        <pc:chgData name="Wade Flowers" userId="e0f4832c352e4143" providerId="LiveId" clId="{939DF4B2-AA2D-4296-A4A1-487C2D976B11}" dt="2022-04-06T17:21:35.501" v="2761" actId="12"/>
        <pc:sldMkLst>
          <pc:docMk/>
          <pc:sldMk cId="628948584" sldId="338"/>
        </pc:sldMkLst>
        <pc:spChg chg="mod">
          <ac:chgData name="Wade Flowers" userId="e0f4832c352e4143" providerId="LiveId" clId="{939DF4B2-AA2D-4296-A4A1-487C2D976B11}" dt="2022-04-06T17:21:35.501" v="2761" actId="12"/>
          <ac:spMkLst>
            <pc:docMk/>
            <pc:sldMk cId="628948584" sldId="338"/>
            <ac:spMk id="3" creationId="{00000000-0000-0000-0000-000000000000}"/>
          </ac:spMkLst>
        </pc:spChg>
      </pc:sldChg>
      <pc:sldChg chg="add del">
        <pc:chgData name="Wade Flowers" userId="e0f4832c352e4143" providerId="LiveId" clId="{939DF4B2-AA2D-4296-A4A1-487C2D976B11}" dt="2022-04-05T22:55:54.608" v="2415" actId="47"/>
        <pc:sldMkLst>
          <pc:docMk/>
          <pc:sldMk cId="205100427" sldId="339"/>
        </pc:sldMkLst>
      </pc:sldChg>
      <pc:sldChg chg="add del">
        <pc:chgData name="Wade Flowers" userId="e0f4832c352e4143" providerId="LiveId" clId="{939DF4B2-AA2D-4296-A4A1-487C2D976B11}" dt="2022-04-05T22:55:46.171" v="2414" actId="47"/>
        <pc:sldMkLst>
          <pc:docMk/>
          <pc:sldMk cId="2177958110" sldId="340"/>
        </pc:sldMkLst>
      </pc:sldChg>
      <pc:sldChg chg="add del">
        <pc:chgData name="Wade Flowers" userId="e0f4832c352e4143" providerId="LiveId" clId="{939DF4B2-AA2D-4296-A4A1-487C2D976B11}" dt="2022-04-05T22:56:09.036" v="2420" actId="47"/>
        <pc:sldMkLst>
          <pc:docMk/>
          <pc:sldMk cId="4007199027" sldId="341"/>
        </pc:sldMkLst>
      </pc:sldChg>
      <pc:sldChg chg="add del">
        <pc:chgData name="Wade Flowers" userId="e0f4832c352e4143" providerId="LiveId" clId="{939DF4B2-AA2D-4296-A4A1-487C2D976B11}" dt="2022-04-05T22:56:11.480" v="2421" actId="47"/>
        <pc:sldMkLst>
          <pc:docMk/>
          <pc:sldMk cId="2806032985" sldId="342"/>
        </pc:sldMkLst>
      </pc:sldChg>
      <pc:sldChg chg="add del">
        <pc:chgData name="Wade Flowers" userId="e0f4832c352e4143" providerId="LiveId" clId="{939DF4B2-AA2D-4296-A4A1-487C2D976B11}" dt="2022-04-05T22:56:13.827" v="2422" actId="47"/>
        <pc:sldMkLst>
          <pc:docMk/>
          <pc:sldMk cId="2822748338" sldId="343"/>
        </pc:sldMkLst>
      </pc:sldChg>
      <pc:sldChg chg="add del">
        <pc:chgData name="Wade Flowers" userId="e0f4832c352e4143" providerId="LiveId" clId="{939DF4B2-AA2D-4296-A4A1-487C2D976B11}" dt="2022-04-05T22:56:15.947" v="2423" actId="47"/>
        <pc:sldMkLst>
          <pc:docMk/>
          <pc:sldMk cId="3221700128" sldId="344"/>
        </pc:sldMkLst>
      </pc:sldChg>
      <pc:sldChg chg="add del">
        <pc:chgData name="Wade Flowers" userId="e0f4832c352e4143" providerId="LiveId" clId="{939DF4B2-AA2D-4296-A4A1-487C2D976B11}" dt="2022-04-05T22:56:19.629" v="2424" actId="47"/>
        <pc:sldMkLst>
          <pc:docMk/>
          <pc:sldMk cId="1454933834" sldId="345"/>
        </pc:sldMkLst>
      </pc:sldChg>
      <pc:sldChg chg="modSp mod">
        <pc:chgData name="Wade Flowers" userId="e0f4832c352e4143" providerId="LiveId" clId="{939DF4B2-AA2D-4296-A4A1-487C2D976B11}" dt="2022-04-06T17:32:56.564" v="3241" actId="6549"/>
        <pc:sldMkLst>
          <pc:docMk/>
          <pc:sldMk cId="2654093427" sldId="346"/>
        </pc:sldMkLst>
        <pc:spChg chg="mod">
          <ac:chgData name="Wade Flowers" userId="e0f4832c352e4143" providerId="LiveId" clId="{939DF4B2-AA2D-4296-A4A1-487C2D976B11}" dt="2022-04-06T17:32:56.564" v="3241" actId="6549"/>
          <ac:spMkLst>
            <pc:docMk/>
            <pc:sldMk cId="2654093427" sldId="346"/>
            <ac:spMk id="4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32:02.135" v="3116" actId="12"/>
        <pc:sldMkLst>
          <pc:docMk/>
          <pc:sldMk cId="1401999053" sldId="355"/>
        </pc:sldMkLst>
        <pc:spChg chg="mod">
          <ac:chgData name="Wade Flowers" userId="e0f4832c352e4143" providerId="LiveId" clId="{939DF4B2-AA2D-4296-A4A1-487C2D976B11}" dt="2022-04-06T17:32:02.135" v="3116" actId="12"/>
          <ac:spMkLst>
            <pc:docMk/>
            <pc:sldMk cId="1401999053" sldId="355"/>
            <ac:spMk id="3" creationId="{00000000-0000-0000-0000-000000000000}"/>
          </ac:spMkLst>
        </pc:spChg>
      </pc:sldChg>
      <pc:sldChg chg="modSp mod">
        <pc:chgData name="Wade Flowers" userId="e0f4832c352e4143" providerId="LiveId" clId="{939DF4B2-AA2D-4296-A4A1-487C2D976B11}" dt="2022-04-06T17:32:13.607" v="3117" actId="12"/>
        <pc:sldMkLst>
          <pc:docMk/>
          <pc:sldMk cId="564730733" sldId="356"/>
        </pc:sldMkLst>
        <pc:spChg chg="mod">
          <ac:chgData name="Wade Flowers" userId="e0f4832c352e4143" providerId="LiveId" clId="{939DF4B2-AA2D-4296-A4A1-487C2D976B11}" dt="2022-04-06T17:32:13.607" v="3117" actId="12"/>
          <ac:spMkLst>
            <pc:docMk/>
            <pc:sldMk cId="564730733" sldId="356"/>
            <ac:spMk id="3" creationId="{00000000-0000-0000-0000-000000000000}"/>
          </ac:spMkLst>
        </pc:spChg>
      </pc:sldChg>
      <pc:sldChg chg="add del">
        <pc:chgData name="Wade Flowers" userId="e0f4832c352e4143" providerId="LiveId" clId="{939DF4B2-AA2D-4296-A4A1-487C2D976B11}" dt="2022-04-05T22:36:48.316" v="1213" actId="47"/>
        <pc:sldMkLst>
          <pc:docMk/>
          <pc:sldMk cId="1467792699" sldId="357"/>
        </pc:sldMkLst>
      </pc:sldChg>
      <pc:sldChg chg="modSp add del mod">
        <pc:chgData name="Wade Flowers" userId="e0f4832c352e4143" providerId="LiveId" clId="{939DF4B2-AA2D-4296-A4A1-487C2D976B11}" dt="2022-04-05T22:49:06.451" v="2191" actId="47"/>
        <pc:sldMkLst>
          <pc:docMk/>
          <pc:sldMk cId="2278938532" sldId="357"/>
        </pc:sldMkLst>
        <pc:spChg chg="mod">
          <ac:chgData name="Wade Flowers" userId="e0f4832c352e4143" providerId="LiveId" clId="{939DF4B2-AA2D-4296-A4A1-487C2D976B11}" dt="2022-04-05T22:37:22.884" v="1251" actId="20577"/>
          <ac:spMkLst>
            <pc:docMk/>
            <pc:sldMk cId="2278938532" sldId="357"/>
            <ac:spMk id="2" creationId="{00000000-0000-0000-0000-000000000000}"/>
          </ac:spMkLst>
        </pc:spChg>
      </pc:sldChg>
      <pc:sldChg chg="modSp add mod ord">
        <pc:chgData name="Wade Flowers" userId="e0f4832c352e4143" providerId="LiveId" clId="{939DF4B2-AA2D-4296-A4A1-487C2D976B11}" dt="2022-04-05T22:52:13.208" v="2330" actId="14100"/>
        <pc:sldMkLst>
          <pc:docMk/>
          <pc:sldMk cId="4282025124" sldId="357"/>
        </pc:sldMkLst>
        <pc:spChg chg="mod">
          <ac:chgData name="Wade Flowers" userId="e0f4832c352e4143" providerId="LiveId" clId="{939DF4B2-AA2D-4296-A4A1-487C2D976B11}" dt="2022-04-05T22:52:13.208" v="2330" actId="14100"/>
          <ac:spMkLst>
            <pc:docMk/>
            <pc:sldMk cId="4282025124" sldId="357"/>
            <ac:spMk id="2" creationId="{00000000-0000-0000-0000-000000000000}"/>
          </ac:spMkLst>
        </pc:spChg>
      </pc:sldChg>
      <pc:sldChg chg="modSp add mod">
        <pc:chgData name="Wade Flowers" userId="e0f4832c352e4143" providerId="LiveId" clId="{939DF4B2-AA2D-4296-A4A1-487C2D976B11}" dt="2022-04-05T22:52:31.280" v="2347" actId="207"/>
        <pc:sldMkLst>
          <pc:docMk/>
          <pc:sldMk cId="3809012357" sldId="358"/>
        </pc:sldMkLst>
        <pc:spChg chg="mod">
          <ac:chgData name="Wade Flowers" userId="e0f4832c352e4143" providerId="LiveId" clId="{939DF4B2-AA2D-4296-A4A1-487C2D976B11}" dt="2022-04-05T22:52:31.280" v="2347" actId="207"/>
          <ac:spMkLst>
            <pc:docMk/>
            <pc:sldMk cId="3809012357" sldId="358"/>
            <ac:spMk id="2" creationId="{00000000-0000-0000-0000-000000000000}"/>
          </ac:spMkLst>
        </pc:spChg>
      </pc:sldChg>
      <pc:sldChg chg="modSp add mod ord">
        <pc:chgData name="Wade Flowers" userId="e0f4832c352e4143" providerId="LiveId" clId="{939DF4B2-AA2D-4296-A4A1-487C2D976B11}" dt="2022-04-05T22:55:25.832" v="2411" actId="207"/>
        <pc:sldMkLst>
          <pc:docMk/>
          <pc:sldMk cId="3475969985" sldId="359"/>
        </pc:sldMkLst>
        <pc:spChg chg="mod">
          <ac:chgData name="Wade Flowers" userId="e0f4832c352e4143" providerId="LiveId" clId="{939DF4B2-AA2D-4296-A4A1-487C2D976B11}" dt="2022-04-05T22:55:25.832" v="2411" actId="207"/>
          <ac:spMkLst>
            <pc:docMk/>
            <pc:sldMk cId="3475969985" sldId="359"/>
            <ac:spMk id="2" creationId="{00000000-0000-0000-0000-000000000000}"/>
          </ac:spMkLst>
        </pc:spChg>
      </pc:sldChg>
      <pc:sldChg chg="modSp add mod ord">
        <pc:chgData name="Wade Flowers" userId="e0f4832c352e4143" providerId="LiveId" clId="{939DF4B2-AA2D-4296-A4A1-487C2D976B11}" dt="2022-04-11T22:06:38.378" v="3284" actId="113"/>
        <pc:sldMkLst>
          <pc:docMk/>
          <pc:sldMk cId="1368943756" sldId="360"/>
        </pc:sldMkLst>
        <pc:spChg chg="mod">
          <ac:chgData name="Wade Flowers" userId="e0f4832c352e4143" providerId="LiveId" clId="{939DF4B2-AA2D-4296-A4A1-487C2D976B11}" dt="2022-04-11T22:06:38.378" v="3284" actId="113"/>
          <ac:spMkLst>
            <pc:docMk/>
            <pc:sldMk cId="1368943756" sldId="360"/>
            <ac:spMk id="3" creationId="{00000000-0000-0000-0000-000000000000}"/>
          </ac:spMkLst>
        </pc:spChg>
      </pc:sldChg>
      <pc:sldChg chg="modSp add mod ord">
        <pc:chgData name="Wade Flowers" userId="e0f4832c352e4143" providerId="LiveId" clId="{939DF4B2-AA2D-4296-A4A1-487C2D976B11}" dt="2022-04-06T17:20:50.710" v="2753" actId="12"/>
        <pc:sldMkLst>
          <pc:docMk/>
          <pc:sldMk cId="1516069424" sldId="361"/>
        </pc:sldMkLst>
        <pc:spChg chg="mod">
          <ac:chgData name="Wade Flowers" userId="e0f4832c352e4143" providerId="LiveId" clId="{939DF4B2-AA2D-4296-A4A1-487C2D976B11}" dt="2022-04-06T17:20:50.710" v="2753" actId="12"/>
          <ac:spMkLst>
            <pc:docMk/>
            <pc:sldMk cId="1516069424" sldId="361"/>
            <ac:spMk id="3" creationId="{00000000-0000-0000-0000-000000000000}"/>
          </ac:spMkLst>
        </pc:spChg>
      </pc:sldChg>
      <pc:sldChg chg="modSp add mod ord">
        <pc:chgData name="Wade Flowers" userId="e0f4832c352e4143" providerId="LiveId" clId="{939DF4B2-AA2D-4296-A4A1-487C2D976B11}" dt="2022-04-06T17:20:45.193" v="2752" actId="12"/>
        <pc:sldMkLst>
          <pc:docMk/>
          <pc:sldMk cId="2652459975" sldId="362"/>
        </pc:sldMkLst>
        <pc:spChg chg="mod">
          <ac:chgData name="Wade Flowers" userId="e0f4832c352e4143" providerId="LiveId" clId="{939DF4B2-AA2D-4296-A4A1-487C2D976B11}" dt="2022-04-06T17:20:45.193" v="2752" actId="12"/>
          <ac:spMkLst>
            <pc:docMk/>
            <pc:sldMk cId="2652459975" sldId="362"/>
            <ac:spMk id="3" creationId="{00000000-0000-0000-0000-000000000000}"/>
          </ac:spMkLst>
        </pc:spChg>
      </pc:sldChg>
      <pc:sldChg chg="add ord">
        <pc:chgData name="Wade Flowers" userId="e0f4832c352e4143" providerId="LiveId" clId="{939DF4B2-AA2D-4296-A4A1-487C2D976B11}" dt="2022-04-05T22:54:15.258" v="2359"/>
        <pc:sldMkLst>
          <pc:docMk/>
          <pc:sldMk cId="3153819042" sldId="363"/>
        </pc:sldMkLst>
      </pc:sldChg>
      <pc:sldChg chg="add ord">
        <pc:chgData name="Wade Flowers" userId="e0f4832c352e4143" providerId="LiveId" clId="{939DF4B2-AA2D-4296-A4A1-487C2D976B11}" dt="2022-04-05T22:54:36.673" v="2362"/>
        <pc:sldMkLst>
          <pc:docMk/>
          <pc:sldMk cId="2245639057" sldId="364"/>
        </pc:sldMkLst>
      </pc:sldChg>
      <pc:sldChg chg="addSp modSp add del mod ord setBg">
        <pc:chgData name="Wade Flowers" userId="e0f4832c352e4143" providerId="LiveId" clId="{939DF4B2-AA2D-4296-A4A1-487C2D976B11}" dt="2022-04-11T22:09:59.753" v="3323" actId="47"/>
        <pc:sldMkLst>
          <pc:docMk/>
          <pc:sldMk cId="3733444218" sldId="365"/>
        </pc:sldMkLst>
        <pc:spChg chg="mod">
          <ac:chgData name="Wade Flowers" userId="e0f4832c352e4143" providerId="LiveId" clId="{939DF4B2-AA2D-4296-A4A1-487C2D976B11}" dt="2022-04-06T17:21:50.465" v="2762" actId="12"/>
          <ac:spMkLst>
            <pc:docMk/>
            <pc:sldMk cId="3733444218" sldId="365"/>
            <ac:spMk id="3" creationId="{00000000-0000-0000-0000-000000000000}"/>
          </ac:spMkLst>
        </pc:spChg>
        <pc:spChg chg="mod">
          <ac:chgData name="Wade Flowers" userId="e0f4832c352e4143" providerId="LiveId" clId="{939DF4B2-AA2D-4296-A4A1-487C2D976B11}" dt="2022-04-05T23:07:07.540" v="2560" actId="27636"/>
          <ac:spMkLst>
            <pc:docMk/>
            <pc:sldMk cId="3733444218" sldId="365"/>
            <ac:spMk id="4" creationId="{00000000-0000-0000-0000-000000000000}"/>
          </ac:spMkLst>
        </pc:spChg>
        <pc:grpChg chg="add">
          <ac:chgData name="Wade Flowers" userId="e0f4832c352e4143" providerId="LiveId" clId="{939DF4B2-AA2D-4296-A4A1-487C2D976B11}" dt="2022-04-05T23:06:57.428" v="2557" actId="26606"/>
          <ac:grpSpMkLst>
            <pc:docMk/>
            <pc:sldMk cId="3733444218" sldId="365"/>
            <ac:grpSpMk id="10" creationId="{1F2B4773-3207-44CC-B7AC-892B70498211}"/>
          </ac:grpSpMkLst>
        </pc:grpChg>
        <pc:graphicFrameChg chg="add mod">
          <ac:chgData name="Wade Flowers" userId="e0f4832c352e4143" providerId="LiveId" clId="{939DF4B2-AA2D-4296-A4A1-487C2D976B11}" dt="2022-04-05T23:07:01.936" v="2558" actId="14100"/>
          <ac:graphicFrameMkLst>
            <pc:docMk/>
            <pc:sldMk cId="3733444218" sldId="365"/>
            <ac:graphicFrameMk id="5" creationId="{AEDC10A7-07B5-400D-8E1C-0D2F4F0205E6}"/>
          </ac:graphicFrameMkLst>
        </pc:graphicFrameChg>
      </pc:sldChg>
      <pc:sldChg chg="addSp delSp modSp add mod">
        <pc:chgData name="Wade Flowers" userId="e0f4832c352e4143" providerId="LiveId" clId="{939DF4B2-AA2D-4296-A4A1-487C2D976B11}" dt="2022-04-06T17:30:58.017" v="3115" actId="20577"/>
        <pc:sldMkLst>
          <pc:docMk/>
          <pc:sldMk cId="2493834624" sldId="366"/>
        </pc:sldMkLst>
        <pc:spChg chg="mod">
          <ac:chgData name="Wade Flowers" userId="e0f4832c352e4143" providerId="LiveId" clId="{939DF4B2-AA2D-4296-A4A1-487C2D976B11}" dt="2022-04-06T17:30:58.017" v="3115" actId="20577"/>
          <ac:spMkLst>
            <pc:docMk/>
            <pc:sldMk cId="2493834624" sldId="366"/>
            <ac:spMk id="3" creationId="{00000000-0000-0000-0000-000000000000}"/>
          </ac:spMkLst>
        </pc:spChg>
        <pc:spChg chg="mod">
          <ac:chgData name="Wade Flowers" userId="e0f4832c352e4143" providerId="LiveId" clId="{939DF4B2-AA2D-4296-A4A1-487C2D976B11}" dt="2022-04-06T17:27:50.758" v="2897" actId="27636"/>
          <ac:spMkLst>
            <pc:docMk/>
            <pc:sldMk cId="2493834624" sldId="366"/>
            <ac:spMk id="4" creationId="{00000000-0000-0000-0000-000000000000}"/>
          </ac:spMkLst>
        </pc:spChg>
        <pc:spChg chg="add del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38" creationId="{9F4444CE-BC8D-4D61-B303-4C05614E62AB}"/>
          </ac:spMkLst>
        </pc:spChg>
        <pc:spChg chg="add del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40" creationId="{62423CA5-E2E1-4789-B759-9906C1C94063}"/>
          </ac:spMkLst>
        </pc:spChg>
        <pc:spChg chg="add del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42" creationId="{73772B81-181F-48B7-8826-4D9686D15DF5}"/>
          </ac:spMkLst>
        </pc:spChg>
        <pc:spChg chg="add del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44" creationId="{B2205F6E-03C6-4E92-877C-E2482F6599AA}"/>
          </ac:spMkLst>
        </pc:spChg>
        <pc:spChg chg="add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61" creationId="{9F4444CE-BC8D-4D61-B303-4C05614E62AB}"/>
          </ac:spMkLst>
        </pc:spChg>
        <pc:spChg chg="add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63" creationId="{62423CA5-E2E1-4789-B759-9906C1C94063}"/>
          </ac:spMkLst>
        </pc:spChg>
        <pc:spChg chg="add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65" creationId="{73772B81-181F-48B7-8826-4D9686D15DF5}"/>
          </ac:spMkLst>
        </pc:spChg>
        <pc:spChg chg="add">
          <ac:chgData name="Wade Flowers" userId="e0f4832c352e4143" providerId="LiveId" clId="{939DF4B2-AA2D-4296-A4A1-487C2D976B11}" dt="2022-04-06T17:25:04.402" v="2882" actId="26606"/>
          <ac:spMkLst>
            <pc:docMk/>
            <pc:sldMk cId="2493834624" sldId="366"/>
            <ac:spMk id="67" creationId="{B2205F6E-03C6-4E92-877C-E2482F6599AA}"/>
          </ac:spMkLst>
        </pc:spChg>
        <pc:grpChg chg="del">
          <ac:chgData name="Wade Flowers" userId="e0f4832c352e4143" providerId="LiveId" clId="{939DF4B2-AA2D-4296-A4A1-487C2D976B11}" dt="2022-04-05T23:10:47.280" v="2583" actId="26606"/>
          <ac:grpSpMkLst>
            <pc:docMk/>
            <pc:sldMk cId="2493834624" sldId="366"/>
            <ac:grpSpMk id="10" creationId="{1F2B4773-3207-44CC-B7AC-892B70498211}"/>
          </ac:grpSpMkLst>
        </pc:grpChg>
        <pc:grpChg chg="add del">
          <ac:chgData name="Wade Flowers" userId="e0f4832c352e4143" providerId="LiveId" clId="{939DF4B2-AA2D-4296-A4A1-487C2D976B11}" dt="2022-04-06T17:25:04.402" v="2882" actId="26606"/>
          <ac:grpSpMkLst>
            <pc:docMk/>
            <pc:sldMk cId="2493834624" sldId="366"/>
            <ac:grpSpMk id="26" creationId="{1F2B4773-3207-44CC-B7AC-892B70498211}"/>
          </ac:grpSpMkLst>
        </pc:grpChg>
        <pc:grpChg chg="add">
          <ac:chgData name="Wade Flowers" userId="e0f4832c352e4143" providerId="LiveId" clId="{939DF4B2-AA2D-4296-A4A1-487C2D976B11}" dt="2022-04-06T17:25:04.402" v="2882" actId="26606"/>
          <ac:grpSpMkLst>
            <pc:docMk/>
            <pc:sldMk cId="2493834624" sldId="366"/>
            <ac:grpSpMk id="49" creationId="{1F2B4773-3207-44CC-B7AC-892B70498211}"/>
          </ac:grpSpMkLst>
        </pc:grpChg>
        <pc:graphicFrameChg chg="del">
          <ac:chgData name="Wade Flowers" userId="e0f4832c352e4143" providerId="LiveId" clId="{939DF4B2-AA2D-4296-A4A1-487C2D976B11}" dt="2022-04-05T23:08:07.805" v="2564" actId="478"/>
          <ac:graphicFrameMkLst>
            <pc:docMk/>
            <pc:sldMk cId="2493834624" sldId="366"/>
            <ac:graphicFrameMk id="5" creationId="{AEDC10A7-07B5-400D-8E1C-0D2F4F0205E6}"/>
          </ac:graphicFrameMkLst>
        </pc:graphicFrameChg>
        <pc:graphicFrameChg chg="add mod">
          <ac:chgData name="Wade Flowers" userId="e0f4832c352e4143" providerId="LiveId" clId="{939DF4B2-AA2D-4296-A4A1-487C2D976B11}" dt="2022-04-06T17:27:41.564" v="2895" actId="113"/>
          <ac:graphicFrameMkLst>
            <pc:docMk/>
            <pc:sldMk cId="2493834624" sldId="366"/>
            <ac:graphicFrameMk id="21" creationId="{6E2CB077-B3AF-496D-8B6E-69B189D8B565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- Asymptomatic</a:t>
            </a:r>
            <a:r>
              <a:rPr lang="en-US" baseline="0">
                <a:latin typeface="Arial" panose="020B0604020202020204" pitchFamily="34" charset="0"/>
                <a:cs typeface="Arial" panose="020B0604020202020204" pitchFamily="34" charset="0"/>
              </a:rPr>
              <a:t> bacteriuria</a:t>
            </a: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03122899111295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111467388340013E-2"/>
          <c:y val="8.2257984419459529E-2"/>
          <c:w val="0.961099980980335"/>
          <c:h val="0.84836151432277973"/>
        </c:manualLayout>
      </c:layout>
      <c:pie3DChart>
        <c:varyColors val="1"/>
        <c:ser>
          <c:idx val="0"/>
          <c:order val="0"/>
          <c:tx>
            <c:strRef>
              <c:f>ABU!$B$2</c:f>
              <c:strCache>
                <c:ptCount val="1"/>
                <c:pt idx="0">
                  <c:v>ER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017-428C-85B6-78B94C10465B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017-428C-85B6-78B94C10465B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017-428C-85B6-78B94C10465B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017-428C-85B6-78B94C10465B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017-428C-85B6-78B94C10465B}"/>
              </c:ext>
            </c:extLst>
          </c:dPt>
          <c:dPt>
            <c:idx val="5"/>
            <c:bubble3D val="0"/>
            <c:spPr>
              <a:solidFill>
                <a:schemeClr val="accent6">
                  <a:alpha val="90000"/>
                </a:schemeClr>
              </a:solidFill>
              <a:ln w="19050">
                <a:solidFill>
                  <a:schemeClr val="accent6">
                    <a:lumMod val="75000"/>
                  </a:schemeClr>
                </a:solidFill>
              </a:ln>
              <a:effectLst>
                <a:innerShdw blurRad="114300">
                  <a:schemeClr val="accent6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6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017-428C-85B6-78B94C10465B}"/>
              </c:ext>
            </c:extLst>
          </c:dPt>
          <c:dLbls>
            <c:dLbl>
              <c:idx val="0"/>
              <c:layout>
                <c:manualLayout>
                  <c:x val="4.1194225721784779E-2"/>
                  <c:y val="-6.3359014417535007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017-428C-85B6-78B94C10465B}"/>
                </c:ext>
              </c:extLst>
            </c:dLbl>
            <c:dLbl>
              <c:idx val="1"/>
              <c:layout>
                <c:manualLayout>
                  <c:x val="-2.0377400193396705E-2"/>
                  <c:y val="0.14884930926824516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017-428C-85B6-78B94C10465B}"/>
                </c:ext>
              </c:extLst>
            </c:dLbl>
            <c:dLbl>
              <c:idx val="2"/>
              <c:layout>
                <c:manualLayout>
                  <c:x val="-6.4076069438688585E-2"/>
                  <c:y val="-9.445099183457541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017-428C-85B6-78B94C10465B}"/>
                </c:ext>
              </c:extLst>
            </c:dLbl>
            <c:dLbl>
              <c:idx val="3"/>
              <c:layout>
                <c:manualLayout>
                  <c:x val="1.5754293871160837E-2"/>
                  <c:y val="5.714817997153078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2280701754386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0017-428C-85B6-78B94C10465B}"/>
                </c:ext>
              </c:extLst>
            </c:dLbl>
            <c:dLbl>
              <c:idx val="4"/>
              <c:layout>
                <c:manualLayout>
                  <c:x val="-3.446369203849519E-2"/>
                  <c:y val="6.5515769349190379E-3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017-428C-85B6-78B94C10465B}"/>
                </c:ext>
              </c:extLst>
            </c:dLbl>
            <c:dLbl>
              <c:idx val="5"/>
              <c:layout>
                <c:manualLayout>
                  <c:x val="-5.2628232247912465E-2"/>
                  <c:y val="8.6186494162193727E-4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017-428C-85B6-78B94C10465B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ABU!$A$3:$A$9</c:f>
              <c:strCache>
                <c:ptCount val="6"/>
                <c:pt idx="0">
                  <c:v>Cephalexin</c:v>
                </c:pt>
                <c:pt idx="1">
                  <c:v>Ceftriaxone</c:v>
                </c:pt>
                <c:pt idx="2">
                  <c:v>Amox/Clav</c:v>
                </c:pt>
                <c:pt idx="3">
                  <c:v>Fluoroquinolones</c:v>
                </c:pt>
                <c:pt idx="4">
                  <c:v>Nitrofurantoin</c:v>
                </c:pt>
                <c:pt idx="5">
                  <c:v>SMX-TMP</c:v>
                </c:pt>
              </c:strCache>
              <c:extLst/>
            </c:strRef>
          </c:cat>
          <c:val>
            <c:numRef>
              <c:f>ABU!$B$3:$B$9</c:f>
              <c:numCache>
                <c:formatCode>General</c:formatCode>
                <c:ptCount val="6"/>
                <c:pt idx="0">
                  <c:v>6</c:v>
                </c:pt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C-0017-428C-85B6-78B94C10465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ABU!$C$2</c15:sqref>
                        </c15:formulaRef>
                      </c:ext>
                    </c:extLst>
                    <c:strCache>
                      <c:ptCount val="1"/>
                      <c:pt idx="0">
                        <c:v>DC Abx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0017-428C-85B6-78B94C10465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0017-428C-85B6-78B94C10465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0017-428C-85B6-78B94C10465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0017-428C-85B6-78B94C10465B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6-0017-428C-85B6-78B94C10465B}"/>
                    </c:ext>
                  </c:extLst>
                </c:dPt>
                <c:dPt>
                  <c:idx val="5"/>
                  <c:bubble3D val="0"/>
                  <c:spPr>
                    <a:solidFill>
                      <a:schemeClr val="accent6">
                        <a:alpha val="90000"/>
                      </a:schemeClr>
                    </a:solidFill>
                    <a:ln w="19050">
                      <a:solidFill>
                        <a:schemeClr val="accent6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6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6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8-0017-428C-85B6-78B94C10465B}"/>
                    </c:ext>
                  </c:extLst>
                </c:dPt>
                <c:dLbls>
                  <c:dLbl>
                    <c:idx val="0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0E-0017-428C-85B6-78B94C10465B}"/>
                      </c:ext>
                    </c:extLst>
                  </c:dLbl>
                  <c:dLbl>
                    <c:idx val="1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2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2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2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0-0017-428C-85B6-78B94C10465B}"/>
                      </c:ext>
                    </c:extLst>
                  </c:dLbl>
                  <c:dLbl>
                    <c:idx val="2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3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2-0017-428C-85B6-78B94C10465B}"/>
                      </c:ext>
                    </c:extLst>
                  </c:dLbl>
                  <c:dLbl>
                    <c:idx val="3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4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0017-428C-85B6-78B94C10465B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6-0017-428C-85B6-78B94C10465B}"/>
                      </c:ext>
                    </c:extLst>
                  </c:dLbl>
                  <c:dLbl>
                    <c:idx val="5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0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8-0017-428C-85B6-78B94C10465B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ED7D31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ED7D31">
                          <a:lumMod val="75000"/>
                          <a:alpha val="40000"/>
                        </a:srgbClr>
                      </a:outerShdw>
                    </a:effectLst>
                  </c:sp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ABU!$A$3:$A$9</c15:sqref>
                        </c15:formulaRef>
                      </c:ext>
                    </c:extLst>
                    <c:strCache>
                      <c:ptCount val="6"/>
                      <c:pt idx="0">
                        <c:v>Cephalexin</c:v>
                      </c:pt>
                      <c:pt idx="1">
                        <c:v>Ceftriaxone</c:v>
                      </c:pt>
                      <c:pt idx="2">
                        <c:v>Amox/Clav</c:v>
                      </c:pt>
                      <c:pt idx="3">
                        <c:v>Fluoroquinolones</c:v>
                      </c:pt>
                      <c:pt idx="4">
                        <c:v>Nitrofurantoin</c:v>
                      </c:pt>
                      <c:pt idx="5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ABU!$C$3:$C$9</c15:sqref>
                        </c15:formulaRef>
                      </c:ext>
                    </c:extLst>
                    <c:numCache>
                      <c:formatCode>General</c:formatCode>
                      <c:ptCount val="6"/>
                      <c:pt idx="0">
                        <c:v>7</c:v>
                      </c:pt>
                      <c:pt idx="1">
                        <c:v>0</c:v>
                      </c:pt>
                      <c:pt idx="2">
                        <c:v>1</c:v>
                      </c:pt>
                      <c:pt idx="3">
                        <c:v>2</c:v>
                      </c:pt>
                      <c:pt idx="4">
                        <c:v>1</c:v>
                      </c:pt>
                      <c:pt idx="5">
                        <c:v>5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9-0017-428C-85B6-78B94C10465B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ER dc aBX - Asymptomatic bacteriuria</a:t>
            </a:r>
          </a:p>
        </c:rich>
      </c:tx>
      <c:layout>
        <c:manualLayout>
          <c:xMode val="edge"/>
          <c:yMode val="edge"/>
          <c:x val="0.15928033607791103"/>
          <c:y val="3.52478999104818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5730994152046785E-2"/>
          <c:y val="0.15595776772247361"/>
          <c:w val="0.94853801169590646"/>
          <c:h val="0.84404223227752639"/>
        </c:manualLayout>
      </c:layout>
      <c:pie3DChart>
        <c:varyColors val="1"/>
        <c:ser>
          <c:idx val="1"/>
          <c:order val="1"/>
          <c:tx>
            <c:strRef>
              <c:f>ABU!$C$2</c:f>
              <c:strCache>
                <c:ptCount val="1"/>
                <c:pt idx="0">
                  <c:v>DC Abx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1E-4E6A-B4A5-900DE1ADBD43}"/>
              </c:ext>
            </c:extLst>
          </c:dPt>
          <c:dPt>
            <c:idx val="1"/>
            <c:bubble3D val="0"/>
            <c:spPr>
              <a:solidFill>
                <a:schemeClr val="accent2"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1E-4E6A-B4A5-900DE1ADBD43}"/>
              </c:ext>
            </c:extLst>
          </c:dPt>
          <c:dPt>
            <c:idx val="2"/>
            <c:bubble3D val="0"/>
            <c:spPr>
              <a:solidFill>
                <a:schemeClr val="accent3">
                  <a:alpha val="90000"/>
                </a:scheme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E1E-4E6A-B4A5-900DE1ADBD43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E1E-4E6A-B4A5-900DE1ADBD43}"/>
              </c:ext>
            </c:extLst>
          </c:dPt>
          <c:dPt>
            <c:idx val="4"/>
            <c:bubble3D val="0"/>
            <c:spPr>
              <a:solidFill>
                <a:schemeClr val="accent5">
                  <a:alpha val="90000"/>
                </a:schemeClr>
              </a:solidFill>
              <a:ln w="19050">
                <a:solidFill>
                  <a:schemeClr val="accent5">
                    <a:lumMod val="75000"/>
                  </a:schemeClr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5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E1E-4E6A-B4A5-900DE1ADBD43}"/>
              </c:ext>
            </c:extLst>
          </c:dPt>
          <c:dLbls>
            <c:dLbl>
              <c:idx val="0"/>
              <c:layout>
                <c:manualLayout>
                  <c:x val="5.1307639176681859E-2"/>
                  <c:y val="-1.4262099767020886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E1E-4E6A-B4A5-900DE1ADBD43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AE1E-4E6A-B4A5-900DE1ADBD43}"/>
                </c:ext>
              </c:extLst>
            </c:dLbl>
            <c:dLbl>
              <c:idx val="2"/>
              <c:layout>
                <c:manualLayout>
                  <c:x val="2.4056361375880631E-2"/>
                  <c:y val="2.047863597893607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414035087719301"/>
                      <c:h val="8.90987689639494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AE1E-4E6A-B4A5-900DE1ADBD43}"/>
                </c:ext>
              </c:extLst>
            </c:dLbl>
            <c:dLbl>
              <c:idx val="3"/>
              <c:layout>
                <c:manualLayout>
                  <c:x val="1.8777915918404924E-2"/>
                  <c:y val="-2.58785801512108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E1E-4E6A-B4A5-900DE1ADBD43}"/>
                </c:ext>
              </c:extLst>
            </c:dLbl>
            <c:dLbl>
              <c:idx val="4"/>
              <c:layout>
                <c:manualLayout>
                  <c:x val="-9.7177326518395725E-4"/>
                  <c:y val="-1.7354688016722537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6"/>
                  </a:solidFill>
                  <a:round/>
                </a:ln>
                <a:effectLst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E1E-4E6A-B4A5-900DE1ADBD43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ED7D31"/>
                </a:solidFill>
                <a:round/>
              </a:ln>
              <a:effectLst>
                <a:outerShdw blurRad="50800" dist="38100" dir="2700000" algn="tl" rotWithShape="0">
                  <a:srgbClr val="ED7D31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 xmlns:c15="http://schemas.microsoft.com/office/drawing/2012/chart">
              <c:ext xmlns:c15="http://schemas.microsoft.com/office/drawing/2012/chart" uri="{CE6537A1-D6FC-4f65-9D91-7224C49458BB}"/>
            </c:extLst>
          </c:dLbls>
          <c:cat>
            <c:strRef>
              <c:f>ABU!$A$3:$A$9</c:f>
              <c:strCache>
                <c:ptCount val="5"/>
                <c:pt idx="0">
                  <c:v>Cephalexin</c:v>
                </c:pt>
                <c:pt idx="1">
                  <c:v>Amox/Clav</c:v>
                </c:pt>
                <c:pt idx="2">
                  <c:v>Fluoroquinolones</c:v>
                </c:pt>
                <c:pt idx="3">
                  <c:v>Nitrofurantoin</c:v>
                </c:pt>
                <c:pt idx="4">
                  <c:v>SMX-TMP</c:v>
                </c:pt>
              </c:strCache>
              <c:extLst/>
            </c:strRef>
          </c:cat>
          <c:val>
            <c:numRef>
              <c:f>ABU!$C$3:$C$9</c:f>
              <c:numCache>
                <c:formatCode>General</c:formatCode>
                <c:ptCount val="5"/>
                <c:pt idx="0">
                  <c:v>7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A-AE1E-4E6A-B4A5-900DE1ADBD4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extLst>
          <c:ext xmlns:c15="http://schemas.microsoft.com/office/drawing/2012/chart" uri="{02D57815-91ED-43cb-92C2-25804820EDAC}">
            <c15:filteredPi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ABU!$B$2</c15:sqref>
                        </c15:formulaRef>
                      </c:ext>
                    </c:extLst>
                    <c:strCache>
                      <c:ptCount val="1"/>
                      <c:pt idx="0">
                        <c:v>ER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>
                        <a:alpha val="90000"/>
                      </a:schemeClr>
                    </a:solidFill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1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1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C-AE1E-4E6A-B4A5-900DE1ADBD43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>
                        <a:alpha val="90000"/>
                      </a:schemeClr>
                    </a:solidFill>
                    <a:ln w="19050">
                      <a:solidFill>
                        <a:schemeClr val="accent2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2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2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0E-AE1E-4E6A-B4A5-900DE1ADBD43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>
                        <a:alpha val="90000"/>
                      </a:schemeClr>
                    </a:solidFill>
                    <a:ln w="19050">
                      <a:solidFill>
                        <a:schemeClr val="accent3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3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3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0-AE1E-4E6A-B4A5-900DE1ADBD43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>
                        <a:alpha val="90000"/>
                      </a:schemeClr>
                    </a:solidFill>
                    <a:ln w="19050">
                      <a:solidFill>
                        <a:schemeClr val="accent4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4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4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2-AE1E-4E6A-B4A5-900DE1ADBD43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>
                        <a:alpha val="90000"/>
                      </a:schemeClr>
                    </a:solidFill>
                    <a:ln w="19050">
                      <a:solidFill>
                        <a:schemeClr val="accent5">
                          <a:lumMod val="75000"/>
                        </a:schemeClr>
                      </a:solidFill>
                    </a:ln>
                    <a:effectLst>
                      <a:innerShdw blurRad="114300">
                        <a:schemeClr val="accent5">
                          <a:lumMod val="75000"/>
                        </a:schemeClr>
                      </a:innerShdw>
                    </a:effectLst>
                    <a:scene3d>
                      <a:camera prst="orthographicFront"/>
                      <a:lightRig rig="threePt" dir="t"/>
                    </a:scene3d>
                    <a:sp3d contourW="19050" prstMaterial="flat">
                      <a:contourClr>
                        <a:schemeClr val="accent5">
                          <a:lumMod val="75000"/>
                        </a:schemeClr>
                      </a:contourClr>
                    </a:sp3d>
                  </c:spPr>
                  <c:extLst>
                    <c:ext xmlns:c16="http://schemas.microsoft.com/office/drawing/2014/chart" uri="{C3380CC4-5D6E-409C-BE32-E72D297353CC}">
                      <c16:uniqueId val="{00000014-AE1E-4E6A-B4A5-900DE1ADBD43}"/>
                    </c:ext>
                  </c:extLst>
                </c:dPt>
                <c:dLbls>
                  <c:dLbl>
                    <c:idx val="0"/>
                    <c:layout>
                      <c:manualLayout>
                        <c:x val="4.1194225721784779E-2"/>
                        <c:y val="-6.3359014417535007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1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1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C-AE1E-4E6A-B4A5-900DE1ADBD43}"/>
                      </c:ext>
                    </c:extLst>
                  </c:dLbl>
                  <c:dLbl>
                    <c:idx val="1"/>
                    <c:layout>
                      <c:manualLayout>
                        <c:x val="1.4210411198600189E-3"/>
                        <c:y val="0.1004304089554413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3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3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E-AE1E-4E6A-B4A5-900DE1ADBD43}"/>
                      </c:ext>
                    </c:extLst>
                  </c:dLbl>
                  <c:dLbl>
                    <c:idx val="2"/>
                    <c:layout>
                      <c:manualLayout>
                        <c:x val="1.5754293871160837E-2"/>
                        <c:y val="5.714817997153078E-2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4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4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tx1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>
                        <c15:layout>
                          <c:manualLayout>
                            <c:w val="0.25712280701754386"/>
                            <c:h val="8.9098768963949457E-2"/>
                          </c:manualLayout>
                        </c15:layout>
                      </c:ext>
                      <c:ext xmlns:c16="http://schemas.microsoft.com/office/drawing/2014/chart" uri="{C3380CC4-5D6E-409C-BE32-E72D297353CC}">
                        <c16:uniqueId val="{00000010-AE1E-4E6A-B4A5-900DE1ADBD43}"/>
                      </c:ext>
                    </c:extLst>
                  </c:dLbl>
                  <c:dLbl>
                    <c:idx val="3"/>
                    <c:layout>
                      <c:manualLayout>
                        <c:x val="-3.446369203849519E-2"/>
                        <c:y val="6.5515769349190379E-3"/>
                      </c:manualLayout>
                    </c:layout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5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5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5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bestFit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2-AE1E-4E6A-B4A5-900DE1ADBD43}"/>
                      </c:ext>
                    </c:extLst>
                  </c:dLbl>
                  <c:dLbl>
                    <c:idx val="4"/>
                    <c:spPr>
                      <a:solidFill>
                        <a:schemeClr val="lt1">
                          <a:alpha val="90000"/>
                        </a:schemeClr>
                      </a:solidFill>
                      <a:ln w="12700" cap="flat" cmpd="sng" algn="ctr">
                        <a:solidFill>
                          <a:schemeClr val="accent6"/>
                        </a:solidFill>
                        <a:round/>
                      </a:ln>
                      <a:effectLst>
                        <a:outerShdw blurRad="50800" dist="38100" dir="2700000" algn="tl" rotWithShape="0">
                          <a:schemeClr val="accent6">
                            <a:lumMod val="75000"/>
                            <a:alpha val="40000"/>
                          </a:schemeClr>
                        </a:outerShdw>
                      </a:effectLst>
                    </c:spPr>
                    <c:txPr>
                      <a:bodyPr rot="0" spcFirstLastPara="1" vertOverflow="clip" horzOverflow="clip" vert="horz" wrap="square" lIns="38100" tIns="19050" rIns="38100" bIns="19050" anchor="ctr" anchorCtr="1">
                        <a:spAutoFit/>
                      </a:bodyPr>
                      <a:lstStyle/>
                      <a:p>
                        <a:pPr>
                          <a:defRPr sz="1100" b="0" i="0" u="none" strike="noStrike" kern="1200" baseline="0">
                            <a:solidFill>
                              <a:schemeClr val="accent6"/>
                            </a:solidFill>
                            <a:effectLst/>
                            <a:latin typeface="Arial" panose="020B0604020202020204" pitchFamily="34" charset="0"/>
                            <a:ea typeface="+mn-ea"/>
                            <a:cs typeface="Arial" panose="020B0604020202020204" pitchFamily="34" charset="0"/>
                          </a:defRPr>
                        </a:pPr>
                        <a:endParaRPr lang="en-US"/>
                      </a:p>
                    </c:txPr>
                    <c:dLblPos val="inEnd"/>
                    <c:showLegendKey val="0"/>
                    <c:showVal val="1"/>
                    <c:showCatName val="1"/>
                    <c:showSerName val="0"/>
                    <c:showPercent val="0"/>
                    <c:showBubbleSize val="0"/>
                    <c:extLst>
                      <c:ext xmlns:c16="http://schemas.microsoft.com/office/drawing/2014/chart" uri="{C3380CC4-5D6E-409C-BE32-E72D297353CC}">
                        <c16:uniqueId val="{00000014-AE1E-4E6A-B4A5-900DE1ADBD43}"/>
                      </c:ext>
                    </c:extLst>
                  </c:dLbl>
                  <c:spPr>
                    <a:solidFill>
                      <a:sysClr val="window" lastClr="FFFFFF">
                        <a:alpha val="90000"/>
                      </a:sysClr>
                    </a:solidFill>
                    <a:ln w="12700" cap="flat" cmpd="sng" algn="ctr">
                      <a:solidFill>
                        <a:srgbClr val="4472C4"/>
                      </a:solidFill>
                      <a:round/>
                    </a:ln>
                    <a:effectLst>
                      <a:outerShdw blurRad="50800" dist="38100" dir="2700000" algn="tl" rotWithShape="0">
                        <a:srgbClr val="4472C4">
                          <a:lumMod val="75000"/>
                          <a:alpha val="40000"/>
                        </a:srgbClr>
                      </a:outerShdw>
                    </a:effectLst>
                  </c:spPr>
                  <c:txPr>
                    <a:bodyPr rot="0" spcFirstLastPara="1" vertOverflow="clip" horzOverflow="clip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100" b="0" i="0" u="none" strike="noStrike" kern="1200" baseline="0"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defRPr>
                      </a:pPr>
                      <a:endParaRPr lang="en-US"/>
                    </a:p>
                  </c:txPr>
                  <c:dLblPos val="inEnd"/>
                  <c:showLegendKey val="0"/>
                  <c:showVal val="1"/>
                  <c:showCatName val="1"/>
                  <c:showSerName val="0"/>
                  <c:showPercent val="0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tx1">
                            <a:lumMod val="35000"/>
                            <a:lumOff val="65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ABU!$A$3:$A$9</c15:sqref>
                        </c15:formulaRef>
                      </c:ext>
                    </c:extLst>
                    <c:strCache>
                      <c:ptCount val="5"/>
                      <c:pt idx="0">
                        <c:v>Cephalexin</c:v>
                      </c:pt>
                      <c:pt idx="1">
                        <c:v>Amox/Clav</c:v>
                      </c:pt>
                      <c:pt idx="2">
                        <c:v>Fluoroquinolones</c:v>
                      </c:pt>
                      <c:pt idx="3">
                        <c:v>Nitrofurantoin</c:v>
                      </c:pt>
                      <c:pt idx="4">
                        <c:v>SMX-TMP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ABU!$B$3:$B$9</c15:sqref>
                        </c15:formulaRef>
                      </c:ext>
                    </c:extLst>
                    <c:numCache>
                      <c:formatCode>General</c:formatCode>
                      <c:ptCount val="5"/>
                      <c:pt idx="0">
                        <c:v>6</c:v>
                      </c:pt>
                      <c:pt idx="1">
                        <c:v>1</c:v>
                      </c:pt>
                      <c:pt idx="2">
                        <c:v>3</c:v>
                      </c:pt>
                      <c:pt idx="3">
                        <c:v>1</c:v>
                      </c:pt>
                      <c:pt idx="4">
                        <c:v>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AE1E-4E6A-B4A5-900DE1ADBD43}"/>
                  </c:ext>
                </c:extLst>
              </c15:ser>
            </c15:filteredPieSeries>
          </c:ext>
        </c:extLst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i="0" cap="none" baseline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Asymptomatic Bacteriuria Tx</a:t>
            </a:r>
          </a:p>
          <a:p>
            <a:pPr>
              <a:defRPr>
                <a:solidFill>
                  <a:schemeClr val="accent5">
                    <a:lumMod val="75000"/>
                  </a:schemeClr>
                </a:solidFill>
              </a:defRPr>
            </a:pPr>
            <a:endParaRPr lang="en-US" b="1" i="0" cap="none" baseline="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>
                <a:solidFill>
                  <a:schemeClr val="accent5">
                    <a:lumMod val="75000"/>
                  </a:schemeClr>
                </a:solidFill>
              </a:defRPr>
            </a:pPr>
            <a:r>
              <a:rPr lang="en-US" b="1" i="0" cap="none" baseline="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– Aug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accent5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ABU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AA</c:v>
                </c:pt>
                <c:pt idx="1">
                  <c:v>BB</c:v>
                </c:pt>
                <c:pt idx="2">
                  <c:v>CC</c:v>
                </c:pt>
                <c:pt idx="3">
                  <c:v>DD</c:v>
                </c:pt>
                <c:pt idx="4">
                  <c:v>EE</c:v>
                </c:pt>
                <c:pt idx="5">
                  <c:v>FF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</c:v>
                </c:pt>
                <c:pt idx="1">
                  <c:v>6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84-478F-8480-F940A8777CC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201782400"/>
        <c:axId val="1201777408"/>
      </c:barChart>
      <c:catAx>
        <c:axId val="1201782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01777408"/>
        <c:crosses val="autoZero"/>
        <c:auto val="1"/>
        <c:lblAlgn val="ctr"/>
        <c:lblOffset val="100"/>
        <c:noMultiLvlLbl val="0"/>
      </c:catAx>
      <c:valAx>
        <c:axId val="12017774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017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34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4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51349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9637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17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918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9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15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42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702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8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0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5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18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47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5457CD-C95E-4ED7-860E-235EC86D836C}" type="datetimeFigureOut">
              <a:rPr lang="en-US" smtClean="0"/>
              <a:t>04/11/2022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5C199D-D705-4AEB-AD44-E437D2DAB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58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drugresistance/about.html" TargetMode="External"/><Relationship Id="rId2" Type="http://schemas.openxmlformats.org/officeDocument/2006/relationships/hyperlink" Target="http://web.a.ebscohost.com.libpublic3.library.isu.edu/ehost/pdfviewer/pdfviewer?vid=1&amp;sid=ac8864fc-0d7f-403d-b698-196f19715a1d%40sdc-v-sessmgr0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93/cid/ciq257" TargetMode="External"/><Relationship Id="rId4" Type="http://schemas.openxmlformats.org/officeDocument/2006/relationships/hyperlink" Target="https://doi.org/10.1001/jama.2016.4151" TargetMode="Externa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7/ice.2017.59" TargetMode="External"/><Relationship Id="rId2" Type="http://schemas.openxmlformats.org/officeDocument/2006/relationships/hyperlink" Target="https://doi-org.libpublic3.library.isu.edu/10.1093/ajhp/zxy08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ho.int/mediacentre/factsheets/fs194/en/" TargetMode="External"/><Relationship Id="rId4" Type="http://schemas.openxmlformats.org/officeDocument/2006/relationships/hyperlink" Target="https://www.simplypsychology.org/bandura.html" TargetMode="Externa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st tubes with samples on a test tube rack">
            <a:extLst>
              <a:ext uri="{FF2B5EF4-FFF2-40B4-BE49-F238E27FC236}">
                <a16:creationId xmlns:a16="http://schemas.microsoft.com/office/drawing/2014/main" id="{A60DDBF2-D294-67B0-FC79-1D129AE2BC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484" r="19005" b="-2"/>
          <a:stretch/>
        </p:blipFill>
        <p:spPr>
          <a:xfrm>
            <a:off x="20" y="-1"/>
            <a:ext cx="5394940" cy="685800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41783" y="685772"/>
            <a:ext cx="4907559" cy="2974025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Emergency Department Cystitis Antimicrobial Utilization Review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Focus on Asymptomatic Bacteriuria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Pre-Intervention Data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May 1 –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Dec 31</a:t>
            </a: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, 2021</a:t>
            </a: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Bingham Memorial Hospital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32058" y="3966943"/>
            <a:ext cx="5050173" cy="1096899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Wade Flowers, Pharm.D., BCPS, BCGP, FASCP</a:t>
            </a:r>
          </a:p>
          <a:p>
            <a:pPr algn="ctr">
              <a:lnSpc>
                <a:spcPct val="9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Director of Pharmacy</a:t>
            </a:r>
          </a:p>
          <a:p>
            <a:pPr algn="ctr">
              <a:lnSpc>
                <a:spcPct val="90000"/>
              </a:lnSpc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Bingham Memorial Hospital</a:t>
            </a:r>
          </a:p>
        </p:txBody>
      </p:sp>
    </p:spTree>
    <p:extLst>
      <p:ext uri="{BB962C8B-B14F-4D97-AF65-F5344CB8AC3E}">
        <p14:creationId xmlns:p14="http://schemas.microsoft.com/office/powerpoint/2010/main" val="813186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Exclusion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&lt; 18 years old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with UTI admitted to hospital / transferred to another facility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Co-infection outside the urinary tract as defined above (i.e. bacteremia, pneumonia, cellulitis, prostatitis, urethritis, etc.)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Patients with known structural abnormality of urinary tract</a:t>
            </a:r>
          </a:p>
        </p:txBody>
      </p:sp>
    </p:spTree>
    <p:extLst>
      <p:ext uri="{BB962C8B-B14F-4D97-AF65-F5344CB8AC3E}">
        <p14:creationId xmlns:p14="http://schemas.microsoft.com/office/powerpoint/2010/main" val="3202767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8451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29251"/>
            <a:ext cx="9151097" cy="4815353"/>
          </a:xfrm>
        </p:spPr>
        <p:txBody>
          <a:bodyPr vert="horz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 - Collect Data for a 4-month period prior to intervention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II - Educate and Deploy the ER UTI Discharge Culture Review Protocol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III - Collect Data for a 4-month period after Protocol deployment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Minimum number of patients in each group = 30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Phase IV - Compare Pre- and Post-Intervention data using Statistical add-on in Excel™ (PowerPivot™, Albebits™)</a:t>
            </a:r>
          </a:p>
        </p:txBody>
      </p:sp>
    </p:spTree>
    <p:extLst>
      <p:ext uri="{BB962C8B-B14F-4D97-AF65-F5344CB8AC3E}">
        <p14:creationId xmlns:p14="http://schemas.microsoft.com/office/powerpoint/2010/main" val="3830699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08451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629251"/>
            <a:ext cx="9555728" cy="4815353"/>
          </a:xfrm>
        </p:spPr>
        <p:txBody>
          <a:bodyPr vert="horz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Statistical Methodology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Hypothesis Testing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Student’s t-test on parametric continuous data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Wilcoxon rank sum test on nonparametric ordinal or continuous data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Chi-square on nominal data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IF n &lt; 5 in any data set, then will do Fisher exact test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Decision errors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a priori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significance level (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= probability of making a Type I error) = 0.05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Probability of making a Type II error (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β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= 0.20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Comparative Data point results will be reported with confidence intervals included</a:t>
            </a:r>
          </a:p>
        </p:txBody>
      </p:sp>
    </p:spTree>
    <p:extLst>
      <p:ext uri="{BB962C8B-B14F-4D97-AF65-F5344CB8AC3E}">
        <p14:creationId xmlns:p14="http://schemas.microsoft.com/office/powerpoint/2010/main" val="699988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6580"/>
            <a:ext cx="8596668" cy="1284269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Methodology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2197916"/>
            <a:ext cx="9637921" cy="4296880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End-Points of Study – Focus on Asymptomatic Bacteriuria</a:t>
            </a:r>
          </a:p>
          <a:p>
            <a:pPr marL="914400" lvl="1" indent="-457200">
              <a:buAutoNum type="arabicPeriod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NO antimicrobials administered nor prescribed in Asymptomatic Bacteriuria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EXCEPT as follows:</a:t>
            </a:r>
          </a:p>
          <a:p>
            <a:pPr marL="1200150" lvl="2" indent="-3429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Pregnant Patients</a:t>
            </a:r>
          </a:p>
          <a:p>
            <a:pPr marL="1200150" lvl="2" indent="-3429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Patients scheduled to undergo invasive urologic procedures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IF Antimicrobials are indicated</a:t>
            </a:r>
          </a:p>
          <a:p>
            <a:pPr marL="1200150" lvl="2" indent="-3429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Review for appropriate drug, dose, and duration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Secondary End-Point </a:t>
            </a:r>
          </a:p>
          <a:p>
            <a:pPr marL="1200150" lvl="2" indent="-3429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Reduction in Reflex Cultures from UA</a:t>
            </a:r>
          </a:p>
        </p:txBody>
      </p:sp>
    </p:spTree>
    <p:extLst>
      <p:ext uri="{BB962C8B-B14F-4D97-AF65-F5344CB8AC3E}">
        <p14:creationId xmlns:p14="http://schemas.microsoft.com/office/powerpoint/2010/main" val="14657135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4004"/>
            <a:ext cx="8596668" cy="4729495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Pre-Intervention Review – 05/01/2021 thru 08/31/2021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ER Visits = 3,180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received Antimicrobials = 375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w/UTI Dx and received Antimicrobials in the ER = 62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met inclusion criteria = 58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excluded by criteria = 4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Patients &lt; 18 years old = 3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Patient had co-infection = 1</a:t>
            </a:r>
          </a:p>
        </p:txBody>
      </p:sp>
    </p:spTree>
    <p:extLst>
      <p:ext uri="{BB962C8B-B14F-4D97-AF65-F5344CB8AC3E}">
        <p14:creationId xmlns:p14="http://schemas.microsoft.com/office/powerpoint/2010/main" val="2447829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0"/>
            <a:ext cx="9162048" cy="4621279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Pre-Intervention Review – 05/01/2021 thru 08/31/2021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58 Patients met inclusion criteria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Uncomplicated Cystitis = 6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Complicated Cystitis = 34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Pyelonephritis = 21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Catheter-associated Cystitis = 3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Complicated Cystitis, NOS = 10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 = 18</a:t>
            </a:r>
          </a:p>
        </p:txBody>
      </p:sp>
    </p:spTree>
    <p:extLst>
      <p:ext uri="{BB962C8B-B14F-4D97-AF65-F5344CB8AC3E}">
        <p14:creationId xmlns:p14="http://schemas.microsoft.com/office/powerpoint/2010/main" val="2788793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– Comprehensive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0"/>
            <a:ext cx="8596668" cy="5031938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Patients Meeting Inclusion Criteria (n = 58)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Empiric Antimicrobial Review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Antibiotic Appropriateness in ER: n = 30 (51.7%)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DC Antibiotic Therapy Appropriateness: n = 34 (58.6%)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DC Antibiotic Appropriateness: n = 23 (39.7%)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DC Antibiotic Duration Appropriateness: n = 15 (25.9%)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30-day Readmission:  n = 3  (5.2%)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Asymptomatic Bacteriuria:  n = 18  (31.0%)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Post-discharge Culture Review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Opportunity for targeted de-escalation: n = 13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Targeted Abx Tx performed: n = 1  (7.7%)</a:t>
            </a:r>
          </a:p>
        </p:txBody>
      </p:sp>
    </p:spTree>
    <p:extLst>
      <p:ext uri="{BB962C8B-B14F-4D97-AF65-F5344CB8AC3E}">
        <p14:creationId xmlns:p14="http://schemas.microsoft.com/office/powerpoint/2010/main" val="2388320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88192"/>
            <a:ext cx="8596668" cy="395449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Proposal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Emergency Department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Education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Pharmacist-based Culture Review with Feedback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6707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2254"/>
            <a:ext cx="8596668" cy="729926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Interventions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3444" y="1253605"/>
            <a:ext cx="9501526" cy="4935813"/>
          </a:xfrm>
        </p:spPr>
        <p:txBody>
          <a:bodyPr vert="horz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Provide Education on Asymptomatic bacteriuria to:</a:t>
            </a:r>
          </a:p>
          <a:p>
            <a:pPr marL="857250" lvl="1" indent="-4572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ER Providers</a:t>
            </a:r>
          </a:p>
          <a:p>
            <a:pPr marL="857250" lvl="1" indent="-4572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ER Nursing/Ancillary Staff</a:t>
            </a:r>
          </a:p>
          <a:p>
            <a:pPr marL="857250" lvl="1" indent="-4572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Pharmacy Staff</a:t>
            </a:r>
          </a:p>
          <a:p>
            <a:pPr marL="857250" lvl="1" indent="-457200">
              <a:buFont typeface="+mj-lt"/>
              <a:buAutoNum type="alphaU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Laboratory Staff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Discuss the findings from the ER Cystitis Review - PRE-Intervention Analysis from May – Aug 2021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Provide Protocols for Treatment of Cystitis in the ER setting, including when NOT to treat (e.g. ABU, etc.)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Provide blinded feedback for providers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Provider Scorecard – blinded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Case-by-case discussion of inappropriate ABU Tx</a:t>
            </a:r>
          </a:p>
        </p:txBody>
      </p:sp>
    </p:spTree>
    <p:extLst>
      <p:ext uri="{BB962C8B-B14F-4D97-AF65-F5344CB8AC3E}">
        <p14:creationId xmlns:p14="http://schemas.microsoft.com/office/powerpoint/2010/main" val="13422575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13" y="39058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 1 - Education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Implications</a:t>
            </a:r>
            <a:endParaRPr lang="en-US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92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Retrospective baseline review of Bingham Memorial Hospital emergency department (ED) antibiotic prescribing practices showed that &gt; 50% of the antibiotics prescribed for urinary tract infections were either not indicated or not prescribed according to available guidelines.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Unfortunately, Bingham Memorial Hospital’s baseline data highly correlates with the results of multiple other studies indicating that prescribing according to guidelines for urinary tract infections (UTIs) in the ED is low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5409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34" y="326967"/>
            <a:ext cx="9657786" cy="1308886"/>
          </a:xfrm>
        </p:spPr>
        <p:txBody>
          <a:bodyPr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Asymptomatic Bacteriuria (ABU)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Increased risk of UTI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ABU is associated with less virulent strains of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E. coli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, resulting in an immune response too weak to cause symptoms 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These less virulent strains are protective against more virulent strains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Unnecessary antimicrobial exposure may result in loss of these “protective” strains</a:t>
            </a:r>
          </a:p>
        </p:txBody>
      </p:sp>
    </p:spTree>
    <p:extLst>
      <p:ext uri="{BB962C8B-B14F-4D97-AF65-F5344CB8AC3E}">
        <p14:creationId xmlns:p14="http://schemas.microsoft.com/office/powerpoint/2010/main" val="8804805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2321590"/>
            <a:ext cx="9450916" cy="40601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Urinary Organisms with increased resistance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Treatment with a single course of cephalexin versus placebo resulted in: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36% of re-infecting organisms susceptible to cephalexin,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75% were susceptible in the placebo group</a:t>
            </a:r>
          </a:p>
        </p:txBody>
      </p:sp>
    </p:spTree>
    <p:extLst>
      <p:ext uri="{BB962C8B-B14F-4D97-AF65-F5344CB8AC3E}">
        <p14:creationId xmlns:p14="http://schemas.microsoft.com/office/powerpoint/2010/main" val="4097256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Various trials have concluded the number need to harm may range from 2 to 10 patients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GI upset, diarrhea, rash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Sulfamethoxazole / Trimethoprim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HYPERkalemia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Fluoroquinolones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Tendonitis / tendon rupture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Ruptures / tears in the aorta</a:t>
            </a:r>
          </a:p>
        </p:txBody>
      </p:sp>
    </p:spTree>
    <p:extLst>
      <p:ext uri="{BB962C8B-B14F-4D97-AF65-F5344CB8AC3E}">
        <p14:creationId xmlns:p14="http://schemas.microsoft.com/office/powerpoint/2010/main" val="140996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326" y="326967"/>
            <a:ext cx="9272423" cy="91128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Effects of Inappropriate ABU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7634" y="1873250"/>
            <a:ext cx="9450916" cy="45085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 Adverse Effects associated with Antimicrobials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Clostridioides difficile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infection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Drug-drug interactions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Cost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Antimicrobial therapy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Subsequent infections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Management of adverse reactions</a:t>
            </a:r>
          </a:p>
        </p:txBody>
      </p:sp>
    </p:spTree>
    <p:extLst>
      <p:ext uri="{BB962C8B-B14F-4D97-AF65-F5344CB8AC3E}">
        <p14:creationId xmlns:p14="http://schemas.microsoft.com/office/powerpoint/2010/main" val="12282749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13" y="390581"/>
            <a:ext cx="8596668" cy="178216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 2 – Findings from PRE-Intervention Analysis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Data</a:t>
            </a:r>
            <a:endParaRPr lang="en-US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025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11926"/>
            <a:ext cx="8596668" cy="4707891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 = 21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 Patients had Co-morbid Conditions where ABU treatment is warranted (14.3% Appropriate)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Pregnant Patients = 2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Cancer Diagnosis = 1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18 Patients received Antimicrobials for ABU that were not warranted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18 of 21 ABU pts = 85.7%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18 of 58 UTI patients = 31.0%</a:t>
            </a:r>
          </a:p>
        </p:txBody>
      </p:sp>
    </p:spTree>
    <p:extLst>
      <p:ext uri="{BB962C8B-B14F-4D97-AF65-F5344CB8AC3E}">
        <p14:creationId xmlns:p14="http://schemas.microsoft.com/office/powerpoint/2010/main" val="13689437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7259277" y="3621795"/>
            <a:ext cx="23487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Antibiotics administered in the ED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7B648F3-4C7F-403E-8C93-ECCC873778C1}"/>
              </a:ext>
            </a:extLst>
          </p:cNvPr>
          <p:cNvGraphicFramePr>
            <a:graphicFrameLocks/>
          </p:cNvGraphicFramePr>
          <p:nvPr/>
        </p:nvGraphicFramePr>
        <p:xfrm>
          <a:off x="1011398" y="1931437"/>
          <a:ext cx="7076886" cy="456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60694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63204"/>
            <a:ext cx="8596668" cy="1239093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Results - ABU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493240"/>
            <a:ext cx="8596668" cy="5001556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– Antimicrobial Utilization</a:t>
            </a: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0300D-DC2E-46BB-AE8C-FAF233B0297C}"/>
              </a:ext>
            </a:extLst>
          </p:cNvPr>
          <p:cNvSpPr txBox="1"/>
          <p:nvPr/>
        </p:nvSpPr>
        <p:spPr>
          <a:xfrm>
            <a:off x="6608323" y="2844225"/>
            <a:ext cx="2757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Antibiotic Prescriptions issued from the ED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36448CD-A0F8-4380-9B96-224CE19A401B}"/>
              </a:ext>
            </a:extLst>
          </p:cNvPr>
          <p:cNvGraphicFramePr>
            <a:graphicFrameLocks/>
          </p:cNvGraphicFramePr>
          <p:nvPr/>
        </p:nvGraphicFramePr>
        <p:xfrm>
          <a:off x="886408" y="1959429"/>
          <a:ext cx="6372808" cy="4535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4599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13" y="39058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 3 – Protocols / Procedures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Protocols 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123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Post-Discharge Culture &amp; Sensitivity Pharmacist Review – The Protocol</a:t>
            </a:r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body" orient="vert" idx="1"/>
          </p:nvPr>
        </p:nvSpPr>
        <p:spPr bwMode="auto">
          <a:xfrm>
            <a:off x="3221557" y="1482032"/>
            <a:ext cx="3337185" cy="55458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ID Pharm.D. to review ALL </a:t>
            </a:r>
            <a:r>
              <a:rPr lang="en-US" sz="1400" b="1" u="sng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Positive (+) </a:t>
            </a: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Urine culture reports from ER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706879" y="2301182"/>
            <a:ext cx="5234244" cy="144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5" idx="2"/>
          </p:cNvCxnSpPr>
          <p:nvPr/>
        </p:nvCxnSpPr>
        <p:spPr>
          <a:xfrm flipH="1">
            <a:off x="4887884" y="2036618"/>
            <a:ext cx="2266" cy="2660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16292" y="2579196"/>
            <a:ext cx="1781175" cy="55245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Patient currently admitted to BMH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>
            <a:endCxn id="9" idx="0"/>
          </p:cNvCxnSpPr>
          <p:nvPr/>
        </p:nvCxnSpPr>
        <p:spPr>
          <a:xfrm>
            <a:off x="1706879" y="2301182"/>
            <a:ext cx="1" cy="278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711516" y="3409024"/>
            <a:ext cx="1990725" cy="590550"/>
          </a:xfrm>
          <a:prstGeom prst="roundRect">
            <a:avLst/>
          </a:prstGeom>
          <a:solidFill>
            <a:srgbClr val="FF0000"/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Forward Report to BMH IP Pharmacists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5" name="Straight Arrow Connector 14"/>
          <p:cNvCxnSpPr>
            <a:stCxn id="9" idx="2"/>
            <a:endCxn id="13" idx="0"/>
          </p:cNvCxnSpPr>
          <p:nvPr/>
        </p:nvCxnSpPr>
        <p:spPr>
          <a:xfrm flipH="1">
            <a:off x="1706879" y="3131646"/>
            <a:ext cx="1" cy="277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6941123" y="2301182"/>
            <a:ext cx="0" cy="382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391593" y="2301182"/>
            <a:ext cx="8312" cy="2780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783738" y="2579196"/>
            <a:ext cx="1413552" cy="47013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2743200" y="2579196"/>
            <a:ext cx="14790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Patient Discharged to Another Hospital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2866058" y="3444401"/>
            <a:ext cx="1266564" cy="43976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59825" y="3405544"/>
            <a:ext cx="1479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 further Action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441149" y="3040861"/>
            <a:ext cx="1" cy="4035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 Box 2"/>
          <p:cNvSpPr txBox="1">
            <a:spLocks noChangeArrowheads="1"/>
          </p:cNvSpPr>
          <p:nvPr/>
        </p:nvSpPr>
        <p:spPr bwMode="auto">
          <a:xfrm>
            <a:off x="4383561" y="2693496"/>
            <a:ext cx="5151137" cy="323850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Patient Discharged from ER to Home / BMH SNRC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4745143" y="3242631"/>
            <a:ext cx="4411348" cy="580472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Review Urine Culture results and ER visit for empiric ABX therapy given in ER and DC Rx for ABX 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6950817" y="3017346"/>
            <a:ext cx="16979" cy="225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4" idx="2"/>
          </p:cNvCxnSpPr>
          <p:nvPr/>
        </p:nvCxnSpPr>
        <p:spPr>
          <a:xfrm>
            <a:off x="6950817" y="3823103"/>
            <a:ext cx="16979" cy="33325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107362" y="4156362"/>
            <a:ext cx="54273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107362" y="4156362"/>
            <a:ext cx="0" cy="232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9526387" y="4156362"/>
            <a:ext cx="0" cy="232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 Box 2"/>
          <p:cNvSpPr txBox="1">
            <a:spLocks noChangeArrowheads="1"/>
          </p:cNvSpPr>
          <p:nvPr/>
        </p:nvSpPr>
        <p:spPr bwMode="auto">
          <a:xfrm>
            <a:off x="6513023" y="4358558"/>
            <a:ext cx="1886393" cy="77543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Inappropriate or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Abx when Abx  indicated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8" name="Text Box 2"/>
          <p:cNvSpPr txBox="1">
            <a:spLocks noChangeArrowheads="1"/>
          </p:cNvSpPr>
          <p:nvPr/>
        </p:nvSpPr>
        <p:spPr bwMode="auto">
          <a:xfrm>
            <a:off x="6513023" y="5358728"/>
            <a:ext cx="1886393" cy="75943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Notify ED Provider of results WITH recommendations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50" name="Straight Arrow Connector 49"/>
          <p:cNvCxnSpPr>
            <a:stCxn id="47" idx="2"/>
            <a:endCxn id="48" idx="0"/>
          </p:cNvCxnSpPr>
          <p:nvPr/>
        </p:nvCxnSpPr>
        <p:spPr>
          <a:xfrm>
            <a:off x="7456220" y="5133991"/>
            <a:ext cx="0" cy="2247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2485506" y="4373571"/>
            <a:ext cx="3433156" cy="552450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Appropriate Empiric DC Abx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(Including NO Abx in certain situations)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118954" y="4926021"/>
            <a:ext cx="0" cy="2195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333854" y="5145578"/>
            <a:ext cx="3471949" cy="249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440190" y="4172988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5805803" y="5170516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Text Box 2"/>
          <p:cNvSpPr txBox="1">
            <a:spLocks noChangeArrowheads="1"/>
          </p:cNvSpPr>
          <p:nvPr/>
        </p:nvSpPr>
        <p:spPr bwMode="auto">
          <a:xfrm>
            <a:off x="8819804" y="4374895"/>
            <a:ext cx="1454727" cy="742761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Results, No Growth, or Contamination</a:t>
            </a:r>
            <a:endParaRPr lang="en-US" sz="105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77" name="Text Box 2"/>
          <p:cNvSpPr txBox="1">
            <a:spLocks noChangeArrowheads="1"/>
          </p:cNvSpPr>
          <p:nvPr/>
        </p:nvSpPr>
        <p:spPr bwMode="auto">
          <a:xfrm>
            <a:off x="8993777" y="5364107"/>
            <a:ext cx="1263536" cy="572992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Further Action 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78" name="Straight Arrow Connector 77"/>
          <p:cNvCxnSpPr>
            <a:stCxn id="76" idx="2"/>
            <a:endCxn id="77" idx="0"/>
          </p:cNvCxnSpPr>
          <p:nvPr/>
        </p:nvCxnSpPr>
        <p:spPr>
          <a:xfrm>
            <a:off x="9547168" y="5117656"/>
            <a:ext cx="78377" cy="246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2333854" y="5170516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4" name="Text Box 2"/>
          <p:cNvSpPr txBox="1">
            <a:spLocks noChangeArrowheads="1"/>
          </p:cNvSpPr>
          <p:nvPr/>
        </p:nvSpPr>
        <p:spPr bwMode="auto">
          <a:xfrm>
            <a:off x="1828482" y="5374955"/>
            <a:ext cx="4330931" cy="1160320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u="sng" dirty="0">
                <a:effectLst/>
                <a:latin typeface="Calibri" panose="020F0502020204030204" pitchFamily="34" charset="0"/>
                <a:ea typeface="Yu Mincho"/>
                <a:cs typeface="Times New Roman" panose="02020603050405020304" pitchFamily="18" charset="0"/>
              </a:rPr>
              <a:t>INTERVENTIONS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u="sng" dirty="0">
                <a:latin typeface="Calibri" panose="020F0502020204030204" pitchFamily="34" charset="0"/>
                <a:ea typeface="Yu Mincho"/>
                <a:cs typeface="Times New Roman" panose="02020603050405020304" pitchFamily="18" charset="0"/>
              </a:rPr>
              <a:t>Next Slide</a:t>
            </a:r>
            <a:endParaRPr lang="en-US" dirty="0">
              <a:effectLst/>
              <a:latin typeface="Calibri" panose="020F0502020204030204" pitchFamily="34" charset="0"/>
              <a:ea typeface="Yu Mincho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94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930400"/>
            <a:ext cx="9025162" cy="4547055"/>
          </a:xfrm>
        </p:spPr>
        <p:txBody>
          <a:bodyPr vert="horz"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Hypothesis – A clinician-managed (Pharmacist, RN) ED-discharge culture review protocol for patients diagnosed with UTI, when compared to current standards of care (SOC), will produce the following results: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Increased adherence to Empiric Therapy guidelines for UTI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Including NO Antimicrobials for Asymptomatic Bacteriuria (except for limited situations, e.g. Pregnancy, Mechanical manipulation of urinary tract, etc.) – Current Focus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Improved adherence to antimicrobial de-escalation when indicated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decreasing overall antimicrobial exposure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Reduce 30-day readmission rates for UTI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8749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Post-Discharge Culture &amp; Sensitivity Pharmacist Review – The Protocol</a:t>
            </a:r>
          </a:p>
        </p:txBody>
      </p:sp>
      <p:sp>
        <p:nvSpPr>
          <p:cNvPr id="54" name="Text Box 2"/>
          <p:cNvSpPr txBox="1">
            <a:spLocks noChangeArrowheads="1"/>
          </p:cNvSpPr>
          <p:nvPr/>
        </p:nvSpPr>
        <p:spPr bwMode="auto">
          <a:xfrm>
            <a:off x="1706879" y="1597372"/>
            <a:ext cx="6692537" cy="426432"/>
          </a:xfrm>
          <a:prstGeom prst="roundRect">
            <a:avLst/>
          </a:prstGeom>
          <a:solidFill>
            <a:srgbClr val="70AD47">
              <a:lumMod val="40000"/>
              <a:lumOff val="60000"/>
            </a:srgbClr>
          </a:solidFill>
          <a:ln w="12700" cap="flat" cmpd="sng" algn="ctr">
            <a:solidFill>
              <a:srgbClr val="4472C4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Appropriate Empiric DC Abx (Including NO Abx in certain situations)</a:t>
            </a:r>
          </a:p>
        </p:txBody>
      </p:sp>
      <p:cxnSp>
        <p:nvCxnSpPr>
          <p:cNvPr id="57" name="Straight Connector 56"/>
          <p:cNvCxnSpPr/>
          <p:nvPr/>
        </p:nvCxnSpPr>
        <p:spPr>
          <a:xfrm>
            <a:off x="4783974" y="2023804"/>
            <a:ext cx="0" cy="2195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115251" y="2230892"/>
            <a:ext cx="5172239" cy="83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8287490" y="2239204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3104915" y="2239204"/>
            <a:ext cx="0" cy="1995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518854" y="2433549"/>
            <a:ext cx="5524500" cy="1945259"/>
          </a:xfrm>
          <a:prstGeom prst="roundRect">
            <a:avLst/>
          </a:prstGeom>
          <a:solidFill>
            <a:srgbClr val="ED7D31">
              <a:lumMod val="60000"/>
              <a:lumOff val="40000"/>
            </a:srgb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Culture results indicate an opportunity for antimicrobial de-escalation &lt;AND&gt;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             </a:t>
            </a: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Duration of Empiric Abx Therapy &gt; 5 days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2.    Contact patient for: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685800" lvl="1" indent="-228600">
              <a:buFont typeface="+mj-lt"/>
              <a:buAutoNum type="romanLcPeriod"/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Resolution of Symptoms, adverse reactions related to Abx therapy</a:t>
            </a: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685800" lvl="1" indent="-228600">
              <a:buFont typeface="+mj-lt"/>
              <a:buAutoNum type="romanLcPeriod"/>
            </a:pPr>
            <a:r>
              <a:rPr lang="en-US" sz="14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Discuss with patient the opportunity to change prescribed Abx regimen</a:t>
            </a:r>
          </a:p>
          <a:p>
            <a:pPr marL="1143000" marR="0" lvl="2" indent="-228600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en-US" sz="11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6263341" y="2433549"/>
            <a:ext cx="4048298" cy="116420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228600" marR="0" indent="-228600" algn="ctr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1200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Culture Result validates Empiric Abx coverage without opportunity for de-escalation.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… and / or …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2. Duration of Empiric Abx therapy 5 days or less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 (as long as duration is appropriate for Abx / indication) 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454534" y="4024813"/>
            <a:ext cx="3665913" cy="95527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No further Action required</a:t>
            </a: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R="0" algn="ctr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However, patient contact may be </a:t>
            </a:r>
            <a:r>
              <a:rPr lang="en-US" sz="1200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considered to validate UTI symptom improvement</a:t>
            </a:r>
            <a:endParaRPr lang="en-US" sz="1200" dirty="0"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>
            <a:stCxn id="40" idx="2"/>
            <a:endCxn id="45" idx="0"/>
          </p:cNvCxnSpPr>
          <p:nvPr/>
        </p:nvCxnSpPr>
        <p:spPr>
          <a:xfrm>
            <a:off x="8287490" y="3597752"/>
            <a:ext cx="1" cy="427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05100" y="4971432"/>
            <a:ext cx="2469474" cy="1053075"/>
          </a:xfrm>
          <a:prstGeom prst="roundRect">
            <a:avLst/>
          </a:prstGeom>
          <a:solidFill>
            <a:srgbClr val="92D050"/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400" b="1" dirty="0">
                <a:latin typeface="Arial" panose="020B0604020202020204" pitchFamily="34" charset="0"/>
                <a:ea typeface="Yu Mincho"/>
                <a:cs typeface="Arial" panose="020B0604020202020204" pitchFamily="34" charset="0"/>
              </a:rPr>
              <a:t>IF patient AGREES with plan </a:t>
            </a:r>
            <a:r>
              <a:rPr lang="en-US" sz="1400" b="1" dirty="0"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 issue prescription to patient’s pharmacy of choice</a:t>
            </a:r>
          </a:p>
        </p:txBody>
      </p:sp>
      <p:sp>
        <p:nvSpPr>
          <p:cNvPr id="56" name="Text Box 2"/>
          <p:cNvSpPr txBox="1">
            <a:spLocks noChangeArrowheads="1"/>
          </p:cNvSpPr>
          <p:nvPr/>
        </p:nvSpPr>
        <p:spPr bwMode="auto">
          <a:xfrm>
            <a:off x="3557848" y="4988819"/>
            <a:ext cx="2485506" cy="1035687"/>
          </a:xfrm>
          <a:prstGeom prst="roundRect">
            <a:avLst/>
          </a:prstGeom>
          <a:solidFill>
            <a:srgbClr val="FF0000"/>
          </a:solidFill>
          <a:ln w="28575" cap="flat" cmpd="sng" algn="ctr">
            <a:solidFill>
              <a:srgbClr val="FF0000"/>
            </a:solidFill>
            <a:prstDash val="solid"/>
            <a:miter lim="800000"/>
            <a:headEnd/>
            <a:tailEnd/>
          </a:ln>
          <a:effectLst/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IF patient DISAGREES with plan  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Yu Mincho"/>
                <a:cs typeface="Arial" panose="020B0604020202020204" pitchFamily="34" charset="0"/>
                <a:sym typeface="Wingdings" panose="05000000000000000000" pitchFamily="2" charset="2"/>
              </a:rPr>
              <a:t>No further action required</a:t>
            </a:r>
            <a:endParaRPr lang="en-US" sz="1600" b="1" dirty="0">
              <a:solidFill>
                <a:schemeClr val="bg1"/>
              </a:solidFill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  <a:p>
            <a:pPr marL="1143000" marR="0" lvl="2" indent="-228600" algn="ctr">
              <a:spcBef>
                <a:spcPts val="0"/>
              </a:spcBef>
              <a:spcAft>
                <a:spcPts val="0"/>
              </a:spcAft>
              <a:buFont typeface="+mj-lt"/>
              <a:buAutoNum type="romanLcPeriod"/>
            </a:pPr>
            <a:endParaRPr lang="en-US" sz="1100" dirty="0">
              <a:solidFill>
                <a:schemeClr val="bg1"/>
              </a:solidFill>
              <a:effectLst/>
              <a:latin typeface="Arial" panose="020B0604020202020204" pitchFamily="34" charset="0"/>
              <a:ea typeface="Yu Mincho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>
            <a:stCxn id="39" idx="2"/>
          </p:cNvCxnSpPr>
          <p:nvPr/>
        </p:nvCxnSpPr>
        <p:spPr>
          <a:xfrm>
            <a:off x="3281104" y="4378808"/>
            <a:ext cx="0" cy="1735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639837" y="4552327"/>
            <a:ext cx="3144137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55" idx="0"/>
          </p:cNvCxnSpPr>
          <p:nvPr/>
        </p:nvCxnSpPr>
        <p:spPr>
          <a:xfrm>
            <a:off x="1639837" y="4552327"/>
            <a:ext cx="0" cy="4191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4781336" y="4552327"/>
            <a:ext cx="2638" cy="4191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6759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620FB8-F02B-4154-80C4-9BB54C50DA5D}"/>
              </a:ext>
            </a:extLst>
          </p:cNvPr>
          <p:cNvGraphicFramePr>
            <a:graphicFrameLocks noGrp="1"/>
          </p:cNvGraphicFramePr>
          <p:nvPr/>
        </p:nvGraphicFramePr>
        <p:xfrm>
          <a:off x="385895" y="1777429"/>
          <a:ext cx="8953812" cy="3996569"/>
        </p:xfrm>
        <a:graphic>
          <a:graphicData uri="http://schemas.openxmlformats.org/drawingml/2006/table">
            <a:tbl>
              <a:tblPr/>
              <a:tblGrid>
                <a:gridCol w="8953812">
                  <a:extLst>
                    <a:ext uri="{9D8B030D-6E8A-4147-A177-3AD203B41FA5}">
                      <a16:colId xmlns:a16="http://schemas.microsoft.com/office/drawing/2014/main" val="3914749005"/>
                    </a:ext>
                  </a:extLst>
                </a:gridCol>
              </a:tblGrid>
              <a:tr h="74206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Asymptomatic Bacteriuria (ABU)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551802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Should NOT be treated in most populations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631761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Commonly associated with pyuria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Presence of WBC does NOT warrant treatment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360656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screening is only recommended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in pregnant pts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pts undergoing invasive urologic procedures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7493"/>
                  </a:ext>
                </a:extLst>
              </a:tr>
              <a:tr h="6702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Tx in Pregnancy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*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Amox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Nitrofurantoin, PO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Ceph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TMP-SMX, TMP x 3 to 7 days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6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190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FC1550-480E-46FD-91C8-11F2C065782C}"/>
              </a:ext>
            </a:extLst>
          </p:cNvPr>
          <p:cNvGraphicFramePr>
            <a:graphicFrameLocks noGrp="1"/>
          </p:cNvGraphicFramePr>
          <p:nvPr/>
        </p:nvGraphicFramePr>
        <p:xfrm>
          <a:off x="538875" y="1586359"/>
          <a:ext cx="9606337" cy="39501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31496">
                  <a:extLst>
                    <a:ext uri="{9D8B030D-6E8A-4147-A177-3AD203B41FA5}">
                      <a16:colId xmlns:a16="http://schemas.microsoft.com/office/drawing/2014/main" val="4241790034"/>
                    </a:ext>
                  </a:extLst>
                </a:gridCol>
                <a:gridCol w="7074841">
                  <a:extLst>
                    <a:ext uri="{9D8B030D-6E8A-4147-A177-3AD203B41FA5}">
                      <a16:colId xmlns:a16="http://schemas.microsoft.com/office/drawing/2014/main" val="1772960886"/>
                    </a:ext>
                  </a:extLst>
                </a:gridCol>
              </a:tblGrid>
              <a:tr h="8467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UTI Treatments in Pregnancy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56107293"/>
                  </a:ext>
                </a:extLst>
              </a:tr>
              <a:tr h="31033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Asymptomatic Bacteriuria</a:t>
                      </a:r>
                      <a:endParaRPr lang="en-US" sz="2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Nitrofurantoin 100mg BID x 5 days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- consider alternate near-term in G6PD-deficient mothers due to         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theoretical risk of maternal and fetal hemolytic anemia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Cephalexin 500mg PO BID x 3 - 7 days</a:t>
                      </a:r>
                      <a:b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Cefuroxime 500mg PO BID x 3 - 7 days</a:t>
                      </a:r>
                      <a:b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Fosfomycin 3gm PO x 1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1800" b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 SMX-TMP</a:t>
                      </a: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 be considered during 2nd and 3rd trimester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- Theoretical risk of neural tube defects during 1st trimester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- Theoretical risk of kernicterus with near-term use </a:t>
                      </a:r>
                      <a:endParaRPr lang="en-US" sz="1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86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6390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Post-Discharge Culture &amp; Sensitivity Pharmacist Review – The Protocol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87484"/>
            <a:ext cx="7392875" cy="4921383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De-escalation Strategies – ABU-focused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Duration of Therapy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has ABU, and has no co-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morbids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that recommend Tx (pregnant, immunocompromised, etc.), and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still asymptomatic, then Abx should be discontinued.</a:t>
            </a:r>
          </a:p>
        </p:txBody>
      </p:sp>
    </p:spTree>
    <p:extLst>
      <p:ext uri="{BB962C8B-B14F-4D97-AF65-F5344CB8AC3E}">
        <p14:creationId xmlns:p14="http://schemas.microsoft.com/office/powerpoint/2010/main" val="5022347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7863" y="352425"/>
            <a:ext cx="8596312" cy="120205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Post-Discharge Culture &amp; Sensitivity Pharmacist Review – The Protocol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54480"/>
            <a:ext cx="9501526" cy="5054387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De-escalation Strategies – Cont’d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The ED Post-Discharge workflow may be amended based upon actual workflow considerations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054558"/>
              </p:ext>
            </p:extLst>
          </p:nvPr>
        </p:nvGraphicFramePr>
        <p:xfrm>
          <a:off x="1214626" y="2095896"/>
          <a:ext cx="6025759" cy="2253615"/>
        </p:xfrm>
        <a:graphic>
          <a:graphicData uri="http://schemas.openxmlformats.org/drawingml/2006/table">
            <a:tbl>
              <a:tblPr/>
              <a:tblGrid>
                <a:gridCol w="2916386">
                  <a:extLst>
                    <a:ext uri="{9D8B030D-6E8A-4147-A177-3AD203B41FA5}">
                      <a16:colId xmlns:a16="http://schemas.microsoft.com/office/drawing/2014/main" val="3018729514"/>
                    </a:ext>
                  </a:extLst>
                </a:gridCol>
                <a:gridCol w="3109373">
                  <a:extLst>
                    <a:ext uri="{9D8B030D-6E8A-4147-A177-3AD203B41FA5}">
                      <a16:colId xmlns:a16="http://schemas.microsoft.com/office/drawing/2014/main" val="2938733552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Pathogen-Specific Therapy in Pregnancy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795742"/>
                  </a:ext>
                </a:extLst>
              </a:tr>
              <a:tr h="971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E. coli 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other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Enterobacteriaciae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 &amp; Acute Cystitis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Cephalexin, Cefuroxime, Nitrofurantoin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Ceftriaxone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 Pyelonephritis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Ceftriaxone, Cefazolin, Cefuroxime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Ampicillin, Gentamicin, Pip/Tazo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5420498"/>
                  </a:ext>
                </a:extLst>
              </a:tr>
              <a:tr h="9810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Staphylococcus saprophyticus 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or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 B beta-hemolytic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Streptococcus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 &amp; Acute Cystitis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Amox/Clavulanate, Amoxicillin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Cephalexin, Nitrofurantoin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Acute Pyelonephritis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1st - Amp/Sulbactam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2nd - Cefoxitin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6017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9485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6613" y="390582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Part 4 – Provider Feedback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Feedback</a:t>
            </a:r>
            <a:endParaRPr lang="en-US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9699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48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5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6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7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1" name="Rectangle 60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5" name="Isosceles Triangle 64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 Cystitis Review </a:t>
            </a:r>
            <a:b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Provider Feedback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Patients who did not meet criteria for ABU Tx who  received Antibiotics for ABU in the ED</a:t>
            </a:r>
          </a:p>
          <a:p>
            <a:pPr marL="457200" lvl="1" indent="0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7" name="Isosceles Triangle 66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6E2CB077-B3AF-496D-8B6E-69B189D8B5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863492"/>
              </p:ext>
            </p:extLst>
          </p:nvPr>
        </p:nvGraphicFramePr>
        <p:xfrm>
          <a:off x="6096001" y="972608"/>
          <a:ext cx="5143500" cy="4900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38346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3028"/>
            <a:ext cx="8596668" cy="70236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85393"/>
            <a:ext cx="8596668" cy="57289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Alanazi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Q. (2018). An evaluation of community-acquired urinary tract infection and appropriateness of treatment in an emergency department in Saudi Arabia.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Therapeutics and Clinical Risk Management, 14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2363-2373. doi:10.2147/TCRM.S178855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Alweis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R., Greco, M.,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Wasser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T.,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Wenderoth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(2014). An initiative to improve adherence to evidence-based guidelines in the treatment of URIs, sinusitis, and pharyngitis.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Community Hospital Internal Medicine Perspectives, 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22958.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10.3402/jchimp.v4.22958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Baker, S. N.,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Acquisto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N. M., Ashley, E. D., Fairbanks, R. J., Beamish, S. E., &amp; Haas, C. E. (2011). Pharmacist-managed antimicrobial stewardship program for patients discharged from the emergency department.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Pharmacy Practice, 25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(2), 190-194.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10.1177/0897190011420160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Bandura, A. (1977). Self-efficacy: Toward a unifying theory of behavioral change.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Psychological Review, 84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(2), 191-215. Retrieved from 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http://web.a.ebscohost.com.libpublic3.library.isu.edu/ehost/pdfviewer/pdfviewer?vid=1&amp;sid=ac8864fc-0d7f-403d-b698-196f19715a1d%40sdc-v-sessmgr03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Barlam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T. F., Cosgrove, S. E.,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Abbo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M., MacDougall, C.,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Schuetz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N.,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Septimus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 J., … Trivedi, K. K. (2016). Implementing an antibiotic stewardship program: Guidelines by the Infectious Diseases Society of America and the Society for Healthcare Epidemiology of America.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Infectious Diseases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(10), e51–e77. doi:10.1093/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/ciw118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Centers for Disease Control and Prevention. (2018).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About antimicrobial resistance. 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u="sng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https://www.cdc.gov/drugresistance/about.html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Fahs, I.,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Shrayteh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Z.,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Abdulkhalek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Salameh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Hallit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Malaeb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D. (2017). Professional practice evaluation of emergency department prescriptions for community-acquired infections in Lebanon.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Journal of Infectious Diseases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74–79. doi:10.1016/j.ijid.2017.09.010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Fay, L. N., Wolf, L. M., Brandt, K. L., DeYoung, G. R., Anderson, A.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Egwuatu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E.,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Durnkow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E. (2019). Pharmacist-led antimicrobial stewardship program in urgent care setting.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78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(3), 175-181.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10.1093/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ajhp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/zxy023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Fleming-Dutra, K. E.,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Hersh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L., Shapiro, D.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Bartoces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Enns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E. A., File, T. M., … Hicks, L. A. (2016). Prevalence of inappropriate antibiotic prescriptions among US ambulatory care visits, 2010-2011.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315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(17), 1864–1873.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doi:10.1001/jama.2016.4151</a:t>
            </a:r>
            <a:endParaRPr lang="en-US" sz="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Gjelstad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Hoye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Straand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Brekke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M, Dalen, I.,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Lindbaek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(2013). Improving antibiotic prescribing in acute respiratory tract infections: cluster randomized trial from Norwegian general practice (prescription peer academic detailing (Rx-PAD) study).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BMJ, 347,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f4403.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10.1136/bmj.f4403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Ge, I. Y.,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Fevrier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H.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Conell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Kheraj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M. N., Flint, A. C., Smith, D. S.,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Herrinton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 J. (2018). Reducing risk of Clostridium difficile infection and overall use of antibiotic in the outpatient treatment of urinary tract infection.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Therapeutic Advances in Urology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(10), 283–293.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10.1177/1756287218783871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Grenet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Davido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Bouchand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F.,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Sivadon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-Tardy, V.,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Beauchet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Tritz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T., …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Dinh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A. (2016). Evaluating antibiotic therapies prescribed to adult patients in the emergency department. </a:t>
            </a:r>
            <a:r>
              <a:rPr lang="en-US" sz="8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Medecine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Maladies </a:t>
            </a:r>
            <a:r>
              <a:rPr lang="en-US" sz="8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Infectieuses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10.1016/j.medmal.2016.04.006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Grigoryan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Trautner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B.W., &amp; Gupta, K. (2014). Diagnosis and management of urinary tract infections in the outpatient setting: A review.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JAMA, 312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(16), 1677-84.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10.1001/jama.2014.12842.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Gupta, K., &amp;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Bhadelia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(2014). Management of urinary tract infections from multidrug-resistant organisms.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 Clinics of North America, 28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(1), 49-59.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10.1016/j.idc.2013.10.002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Gupta, K., Hooton, T. M.,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K. G.,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Wullt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B.,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Colgan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R., Miller, L. G. …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Soper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D. E. (2011). International clinical practice guidelines for the treatment of acute uncomplicated cystitis and pyelonephritis in women: A 2010 update by the Infectious Diseases Society of America and the European Society for Microbiology and Infectious Diseases. </a:t>
            </a:r>
            <a:r>
              <a:rPr lang="en-US" sz="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Infectious Diseases, 52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(5), e103–e120. </a:t>
            </a:r>
            <a:r>
              <a:rPr lang="en-US" sz="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0.1093/</a:t>
            </a:r>
            <a:r>
              <a:rPr lang="en-US" sz="800" u="sng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cid</a:t>
            </a:r>
            <a:r>
              <a:rPr lang="en-US" sz="800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/ciq257</a:t>
            </a:r>
            <a:endParaRPr lang="en-US" sz="8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9990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666205"/>
            <a:ext cx="8596668" cy="593053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Harris, A. M., Hicks, L. A.,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Qaseem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A. (2016). Appropriate antibiotic use for acute respiratory tract infection in adults: Advice for high-value care from the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american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college of physicians and the centers for disease control and prevention.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Annals of Internal Medicine, 164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425-434.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10.7326/M15-1840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Hingorani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R., Mahmood, M.,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Alweis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(2015). Improving antibiotic adherence in treatment of acute upper respiratory infections: A quality improvement process.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Journal of Community Hospital Internal Medicine Perspectives, 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(3), 27472.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10.3402/jchimp.v5.27472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Irfan, N., Brooks, A.,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Mithoowani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Celetti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J., Main, C., &amp; Mertz, D. (2015). A controlled quasi-experimental study of an educational intervention to reduce the unnecessary use of antimicrobials for asymptomatic bacteriuria.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PLOS ONE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(7), e0132071. doi:10.1371/journal.pone.0132071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James, D., &amp; Lopez, L. (2019). Impact of a pharmacist-driven education initiative on treatment of asymptomatic bacteriuria.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76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Suppl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2), S41-S48.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10.1093/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ajhp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/zxy081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Lingenfelter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E.,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Drapkin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Z., Fritz, K.,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Youngquist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S., Madsen, T., &amp; Fix, M. (2016). ED pharmacist monitoring of provider antibiotic selection aids appropriate treatment for outpatient UTI.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Emergency Medicine, 34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(8), 1600-1603.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10.1016/j.ajem.2016.05.076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Lishman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H.,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Costelloe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Hopkins, S., Johnson, A. P., Hope, R., Guy, R., … Aylin, P. (2018). Exploring the relationship between primary care antibiotic prescribing for urinary tract infections, Escherichia coli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bacteraemia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incidence and antimicrobial resistance: An ecological study.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International Journal of Antimicrobial Agents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790–798.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10.1016/j.ijantimicag.2018.08.013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Llor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Monedero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J., Garcia, G.,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Arranz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J., Cots, J. M., &amp; Bjerrum, L. (2015). Interventions to improve adherence to first-line antibiotics in respiratory tract infections. The impact depends on the intensity of the intervention.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European Journal of General Practice, 21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12-18.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10.3109/13814788.2014.933205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May, L., Mullins, P., &amp; Pines, J. (2014). Demographic and treatment patterns for infections in ambulatory settings in the United States, 2006-2010.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Academic Emergency Medicine, 21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(1), 17-24.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10.1111/acem.12287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Meyer, H. E., Lund, B. C.,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Heintz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B. H., Alexander, B.,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Egge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J. A.,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Livorsi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D. J. (2017). Identifying opportunities to improve guideline-concordant antibiotic prescribing in veterans with acute respiratory infections or cystitis.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Infection Control &amp; Hospital Epidemiology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(6), 724–728.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: 10.1017/ice.2017.59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McLeod, S. (2016).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Bandura – Social learning theory.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https://www.simplypsychology.org/bandura.html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Randolph, T. C., Parker, A., Meyer, L.,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Zeina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(2011). Effect of a pharmacist-managed culture review process on antimicrobial therapy in an emergency department.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American Journal of Health-System Pharmacy, 68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916-919.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: 10.2146/ajhp090552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Sharp, A. L., Hu, Y. R., Shen, E., Chen, R.,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Radecki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R. P.,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Kanter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M. H., &amp; Gould, M. K. (2017). Improving antibiotic stewardship: A stepped-wedge cluster randomized trial.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American Journal of Managed Care, 23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(11), e360-e365. Retrieved from https://ajmc.s3.amazonaws.com/_media/_pdf/AJMC_11_2017_Sharp%20(final).pdf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World Health Organization. (2018).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Antimicrobial resistance.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Retrieved from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http://www.who.int/mediacentre/factsheets/fs194/en/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Zatorski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C., Zocchi, M., Cosgrove, S. E., Rand, C., Brooks, G., &amp; May, L. (2016). A single center observational study on emergency department clinician non-adherence to clinical practice guidelines for treatment of uncomplicated urinary tract infections.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BMC Infectious Diseases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(1). https://doi.org/10.1186/s12879-016-1972-6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Zhang, X., Rowan, N.,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Pflugeisen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B. M., &amp;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Alajbegovic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S. (2017). Urine culture guided antibiotic interventions: A pharmacist driven antimicrobial stewardship effort in the ED.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The American Journal of Emergency Medicine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(4), 594–598. https://doi.org/10.1016/j.ajem.2016.12.036</a:t>
            </a:r>
          </a:p>
        </p:txBody>
      </p:sp>
    </p:spTree>
    <p:extLst>
      <p:ext uri="{BB962C8B-B14F-4D97-AF65-F5344CB8AC3E}">
        <p14:creationId xmlns:p14="http://schemas.microsoft.com/office/powerpoint/2010/main" val="5647307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Asymptomatic Bacteriuria (ABU)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76697" y="1637607"/>
            <a:ext cx="6264795" cy="1188720"/>
          </a:xfrm>
        </p:spPr>
        <p:txBody>
          <a:bodyPr vert="horz">
            <a:normAutofit fontScale="77500" lnSpcReduction="20000"/>
          </a:bodyPr>
          <a:lstStyle/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7200" dirty="0">
                <a:latin typeface="Arial" panose="020B0604020202020204" pitchFamily="34" charset="0"/>
                <a:cs typeface="Arial" panose="020B0604020202020204" pitchFamily="34" charset="0"/>
              </a:rPr>
              <a:t>Questions ???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 descr="Verlanglijstje van Marcelke #durfteantwoorden | 2 BE JAMM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11" y="2895971"/>
            <a:ext cx="3050771" cy="3669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09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4953"/>
            <a:ext cx="8596668" cy="124292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1"/>
            <a:ext cx="8596668" cy="4873150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Quasi-Experiment Design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Multiple Data Points Collected for future analysis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Focus on Asymptomatic Bacteriuria (ABU)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Pre-Intervention Analysis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May – August 2021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Intervention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ED provider and staff education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Pharmacy staff education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Laboratory staff education</a:t>
            </a:r>
          </a:p>
        </p:txBody>
      </p:sp>
    </p:spTree>
    <p:extLst>
      <p:ext uri="{BB962C8B-B14F-4D97-AF65-F5344CB8AC3E}">
        <p14:creationId xmlns:p14="http://schemas.microsoft.com/office/powerpoint/2010/main" val="3434762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4953"/>
            <a:ext cx="8596668" cy="124292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Study Design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587881"/>
            <a:ext cx="8596668" cy="4873150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Post-Intervention Analysis, 2 Phases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Immediate Post-Intervention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 – Dec 2021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12-month post-intervention analysis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assess sustainability of results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Sept – Dec 2022 </a:t>
            </a:r>
          </a:p>
        </p:txBody>
      </p:sp>
    </p:spTree>
    <p:extLst>
      <p:ext uri="{BB962C8B-B14F-4D97-AF65-F5344CB8AC3E}">
        <p14:creationId xmlns:p14="http://schemas.microsoft.com/office/powerpoint/2010/main" val="3220913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2254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673054"/>
            <a:ext cx="9501526" cy="4935813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ER patients 18 years old and older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Diagnosis of uncomplicated or complicated UTI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New diagnosis &lt; or &gt;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Relapse from previous ER visit, defined as a recurrence of UTI within 14 days of initial ER visit &lt; and &gt; Same organism as initial ER visit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UTI is defined as: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presence of microorganisms in the urinary tract that cannot be accounted for by contamination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Lower UTI = cystitis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Upper UTI = pyelonephritis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Signs and Symptoms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Lower UTI = Dysuria, urgency, frequency, nocturia, gross hematuria, suprapubic heaviness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Upper UTI = Flank pain, fever, nausea, vomiting, malaise</a:t>
            </a:r>
          </a:p>
        </p:txBody>
      </p:sp>
    </p:spTree>
    <p:extLst>
      <p:ext uri="{BB962C8B-B14F-4D97-AF65-F5344CB8AC3E}">
        <p14:creationId xmlns:p14="http://schemas.microsoft.com/office/powerpoint/2010/main" val="1366238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Inclusion Criteria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3" y="1388224"/>
            <a:ext cx="9151097" cy="5328459"/>
          </a:xfrm>
        </p:spPr>
        <p:txBody>
          <a:bodyPr vert="horz"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UA performed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Urine lab studies indicative of UTI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Received 1 or more antimicrobials in the 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Discharged home with prescription for 1 or more antimicrobials to treat UTI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72340" y="2084488"/>
            <a:ext cx="6681488" cy="376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562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Antibiotic Criteria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FC1550-480E-46FD-91C8-11F2C06578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781009"/>
              </p:ext>
            </p:extLst>
          </p:nvPr>
        </p:nvGraphicFramePr>
        <p:xfrm>
          <a:off x="538875" y="1586359"/>
          <a:ext cx="9606337" cy="39501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31496">
                  <a:extLst>
                    <a:ext uri="{9D8B030D-6E8A-4147-A177-3AD203B41FA5}">
                      <a16:colId xmlns:a16="http://schemas.microsoft.com/office/drawing/2014/main" val="4241790034"/>
                    </a:ext>
                  </a:extLst>
                </a:gridCol>
                <a:gridCol w="7074841">
                  <a:extLst>
                    <a:ext uri="{9D8B030D-6E8A-4147-A177-3AD203B41FA5}">
                      <a16:colId xmlns:a16="http://schemas.microsoft.com/office/drawing/2014/main" val="1772960886"/>
                    </a:ext>
                  </a:extLst>
                </a:gridCol>
              </a:tblGrid>
              <a:tr h="84672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2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UTI Treatments in Pregnancy</a:t>
                      </a: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r>
                        <a:rPr lang="en-US" sz="14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4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/>
                </a:tc>
                <a:extLst>
                  <a:ext uri="{0D108BD9-81ED-4DB2-BD59-A6C34878D82A}">
                    <a16:rowId xmlns:a16="http://schemas.microsoft.com/office/drawing/2014/main" val="56107293"/>
                  </a:ext>
                </a:extLst>
              </a:tr>
              <a:tr h="310338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Asymptomatic Bacteriuria</a:t>
                      </a:r>
                      <a:endParaRPr lang="en-US" sz="2000" b="1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Nitrofurantoin 100mg BID x 5 days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- consider alternate near-term in G6PD-deficient mothers due to         </a:t>
                      </a: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theoretical risk of maternal and fetal hemolytic anemia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Cephalexin 500mg PO BID x 3 - 7 days</a:t>
                      </a:r>
                      <a:b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Cefuroxime 500mg PO BID x 3 - 7 days</a:t>
                      </a:r>
                      <a:b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 Fosfomycin 3gm PO x 1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1800" b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 algn="l" fontAlgn="ctr">
                        <a:buFont typeface="Arial" panose="020B0604020202020204" pitchFamily="34" charset="0"/>
                        <a:buNone/>
                      </a:pPr>
                      <a:r>
                        <a:rPr lang="en-US" sz="1800" b="1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** SMX-TMP</a:t>
                      </a: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may be considered during 2nd and 3rd trimester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- Theoretical risk of neural tube defects during 1st trimester</a:t>
                      </a:r>
                      <a:b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- Theoretical risk of kernicterus with near-term use </a:t>
                      </a:r>
                      <a:endParaRPr lang="en-US" sz="18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186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664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3039" y="265559"/>
            <a:ext cx="8596668" cy="1320800"/>
          </a:xfrm>
        </p:spPr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ED Cystitis Review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ABU Considerations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F620FB8-F02B-4154-80C4-9BB54C50DA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590125"/>
              </p:ext>
            </p:extLst>
          </p:nvPr>
        </p:nvGraphicFramePr>
        <p:xfrm>
          <a:off x="385895" y="1777429"/>
          <a:ext cx="8953812" cy="3996569"/>
        </p:xfrm>
        <a:graphic>
          <a:graphicData uri="http://schemas.openxmlformats.org/drawingml/2006/table">
            <a:tbl>
              <a:tblPr/>
              <a:tblGrid>
                <a:gridCol w="8953812">
                  <a:extLst>
                    <a:ext uri="{9D8B030D-6E8A-4147-A177-3AD203B41FA5}">
                      <a16:colId xmlns:a16="http://schemas.microsoft.com/office/drawing/2014/main" val="3914749005"/>
                    </a:ext>
                  </a:extLst>
                </a:gridCol>
              </a:tblGrid>
              <a:tr h="742062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Asymptomatic Bacteriuria (ABU)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551802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Should NOT be treated in most populations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631761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Commonly associated with pyuria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Presence of WBC does NOT warrant treatment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360656"/>
                  </a:ext>
                </a:extLst>
              </a:tr>
              <a:tr h="69418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screening is only recommended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in pregnant pts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* pts undergoing invasive urologic procedures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77493"/>
                  </a:ext>
                </a:extLst>
              </a:tr>
              <a:tr h="670250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ABU Tx in Pregnancy</a:t>
                      </a:r>
                    </a:p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*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Amox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Nitrofurantoin, PO </a:t>
                      </a:r>
                      <a:r>
                        <a:rPr lang="en-US" sz="2400" b="0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Ceph</a:t>
                      </a:r>
                      <a:r>
                        <a:rPr lang="en-US" sz="24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TMP-SMX, TMP x 3 to 7 days</a:t>
                      </a:r>
                    </a:p>
                  </a:txBody>
                  <a:tcPr marR="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66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2289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1323</TotalTime>
  <Words>4046</Words>
  <Application>Microsoft Office PowerPoint</Application>
  <PresentationFormat>Widescreen</PresentationFormat>
  <Paragraphs>317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Calibri</vt:lpstr>
      <vt:lpstr>Trebuchet MS</vt:lpstr>
      <vt:lpstr>Wingdings</vt:lpstr>
      <vt:lpstr>Wingdings 3</vt:lpstr>
      <vt:lpstr>Facet</vt:lpstr>
      <vt:lpstr>Emergency Department Cystitis Antimicrobial Utilization Review Focus on Asymptomatic Bacteriuria  Pre-Intervention Data  May 1 – Dec 31, 2021  Bingham Memorial Hospital</vt:lpstr>
      <vt:lpstr>ED Cystitis Review Background</vt:lpstr>
      <vt:lpstr>ED Cystitis Review Background</vt:lpstr>
      <vt:lpstr>ED Cystitis Review Study Design</vt:lpstr>
      <vt:lpstr>ED Cystitis Review Study Design</vt:lpstr>
      <vt:lpstr>ED Cystitis Review Inclusion Criteria</vt:lpstr>
      <vt:lpstr>ED Cystitis Review Inclusion Criteria</vt:lpstr>
      <vt:lpstr>ED Cystitis Review Antibiotic Criteria</vt:lpstr>
      <vt:lpstr>ED Cystitis Review ABU Considerations</vt:lpstr>
      <vt:lpstr>ED Cystitis Review Exclusion Criteria</vt:lpstr>
      <vt:lpstr>ED Cystitis Review Methodology</vt:lpstr>
      <vt:lpstr>ED Cystitis Review Methodology</vt:lpstr>
      <vt:lpstr>ED Cystitis Review Methodology - ABU</vt:lpstr>
      <vt:lpstr>ED Cystitis Review Results</vt:lpstr>
      <vt:lpstr>ED Cystitis Review Results</vt:lpstr>
      <vt:lpstr>ED Cystitis Review Results – Comprehensive</vt:lpstr>
      <vt:lpstr>Proposal  Emergency Department  Asymptomatic Bacteriuria Education  and  Pharmacist-based Culture Review with Feedback </vt:lpstr>
      <vt:lpstr>Interventions</vt:lpstr>
      <vt:lpstr>ED Cystitis Review Part 1 - Education    Asymptomatic Bacteriuria (ABU)  The Implications</vt:lpstr>
      <vt:lpstr>Effects of Inappropriate Asymptomatic Bacteriuria (ABU) Treatment</vt:lpstr>
      <vt:lpstr>Effects of Inappropriate ABU Treatment</vt:lpstr>
      <vt:lpstr>Effects of Inappropriate ABU Treatment</vt:lpstr>
      <vt:lpstr>Effects of Inappropriate ABU Treatment</vt:lpstr>
      <vt:lpstr>ED Cystitis Review Part 2 – Findings from PRE-Intervention Analysis    Asymptomatic Bacteriuria (ABU)  The Data</vt:lpstr>
      <vt:lpstr>ED Cystitis Review Results - ABU</vt:lpstr>
      <vt:lpstr>ED Cystitis Review Results - ABU</vt:lpstr>
      <vt:lpstr>ED Cystitis Review Results - ABU</vt:lpstr>
      <vt:lpstr>ED Cystitis Review Part 3 – Protocols / Procedures    Asymptomatic Bacteriuria (ABU)  The Protocols  </vt:lpstr>
      <vt:lpstr>ED Post-Discharge Culture &amp; Sensitivity Pharmacist Review – The Protocol</vt:lpstr>
      <vt:lpstr>ED Post-Discharge Culture &amp; Sensitivity Pharmacist Review – The Protocol</vt:lpstr>
      <vt:lpstr>ED Cystitis Review Antibiotic Criteria</vt:lpstr>
      <vt:lpstr>ED Cystitis Review Antibiotic Criteria</vt:lpstr>
      <vt:lpstr>ED Post-Discharge Culture &amp; Sensitivity Pharmacist Review – The Protocol</vt:lpstr>
      <vt:lpstr>ED Post-Discharge Culture &amp; Sensitivity Pharmacist Review – The Protocol</vt:lpstr>
      <vt:lpstr>ED Cystitis Review Part 4 – Provider Feedback    Asymptomatic Bacteriuria (ABU)  The Feedback</vt:lpstr>
      <vt:lpstr>ED Cystitis Review  Provider Feedback</vt:lpstr>
      <vt:lpstr>References</vt:lpstr>
      <vt:lpstr>PowerPoint Presentation</vt:lpstr>
      <vt:lpstr>ED Cystitis Review Asymptomatic Bacteriuria (ABU)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Asymptomatic Bacteriuria</dc:title>
  <dc:creator>Wade Flowers</dc:creator>
  <cp:lastModifiedBy>Wade Flowers</cp:lastModifiedBy>
  <cp:revision>50</cp:revision>
  <dcterms:created xsi:type="dcterms:W3CDTF">2019-08-08T01:16:57Z</dcterms:created>
  <dcterms:modified xsi:type="dcterms:W3CDTF">2022-04-11T23:09:25Z</dcterms:modified>
</cp:coreProperties>
</file>