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  <p:sldMasterId id="2147483660" r:id="rId5"/>
    <p:sldMasterId id="2147483684" r:id="rId6"/>
  </p:sldMasterIdLst>
  <p:notesMasterIdLst>
    <p:notesMasterId r:id="rId13"/>
  </p:notesMasterIdLst>
  <p:sldIdLst>
    <p:sldId id="258" r:id="rId7"/>
    <p:sldId id="259" r:id="rId8"/>
    <p:sldId id="260" r:id="rId9"/>
    <p:sldId id="261" r:id="rId10"/>
    <p:sldId id="262" r:id="rId11"/>
    <p:sldId id="263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3BBA155-0592-2CCB-4CC1-DBAB87EEFBE2}" v="134" dt="2025-10-16T23:31:06.1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148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notesMaster" Target="notesMasters/notesMaster1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viewProps" Target="viewProps.xml"/><Relationship Id="rId10" Type="http://schemas.openxmlformats.org/officeDocument/2006/relationships/slide" Target="slides/slide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6639AA-C417-4AF3-B8DC-39C084A571DC}" type="datetimeFigureOut">
              <a:t>10/21/2025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8D1EE7-ED82-4ACC-A58B-15128A65D88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888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7521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96726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77422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343150"/>
            <a:ext cx="9144000" cy="4514850"/>
          </a:xfrm>
          <a:solidFill>
            <a:srgbClr val="002060"/>
          </a:solidFill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9DCC04C-4BB0-2346-990D-AD7053F16174}"/>
              </a:ext>
            </a:extLst>
          </p:cNvPr>
          <p:cNvSpPr txBox="1">
            <a:spLocks/>
          </p:cNvSpPr>
          <p:nvPr userDrawn="1"/>
        </p:nvSpPr>
        <p:spPr>
          <a:xfrm>
            <a:off x="768837" y="2713020"/>
            <a:ext cx="3825309" cy="102870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</a:rPr>
              <a:t>DATE, 2018</a:t>
            </a:r>
            <a:endParaRPr lang="en-US" sz="3200" i="1" dirty="0">
              <a:solidFill>
                <a:schemeClr val="bg1"/>
              </a:solidFill>
              <a:cs typeface="Calibri Light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35B2B943-6034-5249-9838-8F9096F4A7DE}"/>
              </a:ext>
            </a:extLst>
          </p:cNvPr>
          <p:cNvSpPr txBox="1">
            <a:spLocks/>
          </p:cNvSpPr>
          <p:nvPr userDrawn="1"/>
        </p:nvSpPr>
        <p:spPr>
          <a:xfrm>
            <a:off x="769266" y="3347246"/>
            <a:ext cx="7497359" cy="290115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defTabSz="457200" rtl="0" eaLnBrk="1" latinLnBrk="0" hangingPunct="1">
              <a:spcBef>
                <a:spcPts val="400"/>
              </a:spcBef>
              <a:buClr>
                <a:schemeClr val="lt1"/>
              </a:buClr>
              <a:buFont typeface="Arial"/>
              <a:buNone/>
              <a:defRPr sz="2000" b="0" i="0" u="none" strike="noStrike" kern="1200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defTabSz="457200" rtl="0" eaLnBrk="1" latinLnBrk="0" hangingPunct="1">
              <a:spcBef>
                <a:spcPts val="560"/>
              </a:spcBef>
              <a:buClr>
                <a:srgbClr val="888888"/>
              </a:buClr>
              <a:buFont typeface="Arial"/>
              <a:buNone/>
              <a:defRPr sz="28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defTabSz="457200" rtl="0" eaLnBrk="1" latinLnBrk="0" hangingPunct="1">
              <a:spcBef>
                <a:spcPts val="480"/>
              </a:spcBef>
              <a:buClr>
                <a:srgbClr val="888888"/>
              </a:buClr>
              <a:buFont typeface="Arial"/>
              <a:buNone/>
              <a:defRPr sz="24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defTabSz="457200" rtl="0" eaLnBrk="1" latinLnBrk="0" hangingPunct="1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defTabSz="457200" rtl="0" eaLnBrk="1" latinLnBrk="0" hangingPunct="1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defTabSz="457200" rtl="0" eaLnBrk="1" latinLnBrk="0" hangingPunct="1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defTabSz="457200" rtl="0" eaLnBrk="1" latinLnBrk="0" hangingPunct="1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defTabSz="457200" rtl="0" eaLnBrk="1" latinLnBrk="0" hangingPunct="1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defTabSz="457200" rtl="0" eaLnBrk="1" latinLnBrk="0" hangingPunct="1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sz="4400" dirty="0">
                <a:solidFill>
                  <a:schemeClr val="bg1"/>
                </a:solidFill>
              </a:rPr>
              <a:t>Agenda</a:t>
            </a:r>
          </a:p>
          <a:p>
            <a:pPr marL="342900" indent="-342900">
              <a:buFont typeface="Arial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Announcements</a:t>
            </a:r>
          </a:p>
          <a:p>
            <a:pPr marL="342900" indent="-342900">
              <a:buFont typeface="Arial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Presenter: </a:t>
            </a:r>
            <a:r>
              <a:rPr lang="en-US" sz="3200" i="1" dirty="0">
                <a:solidFill>
                  <a:schemeClr val="bg1"/>
                </a:solidFill>
              </a:rPr>
              <a:t>Title</a:t>
            </a:r>
            <a:endParaRPr lang="en-US" sz="3200" dirty="0">
              <a:solidFill>
                <a:schemeClr val="bg1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Case Discussions</a:t>
            </a:r>
          </a:p>
          <a:p>
            <a:pPr marL="342900" indent="-342900">
              <a:buFont typeface="Arial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Open Discussion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150505-EDCA-BD4C-8652-545C1E646B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63845" y="346401"/>
            <a:ext cx="5816311" cy="163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1026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  <a:solidFill>
            <a:srgbClr val="002060"/>
          </a:solidFill>
        </p:spPr>
        <p:txBody>
          <a:bodyPr>
            <a:normAutofit/>
          </a:bodyPr>
          <a:lstStyle>
            <a:lvl1pPr>
              <a:defRPr sz="54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22B3E9-5D98-A34D-A6E9-609A6FFCB8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68255" y="6110404"/>
            <a:ext cx="694190" cy="61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6682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solidFill>
            <a:srgbClr val="002060"/>
          </a:solidFill>
        </p:spPr>
        <p:txBody>
          <a:bodyPr anchor="t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22B3E9-5D98-A34D-A6E9-609A6FFCB8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68255" y="6110404"/>
            <a:ext cx="694190" cy="61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4977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2060"/>
          </a:solidFill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22B3E9-5D98-A34D-A6E9-609A6FFCB8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68255" y="6110404"/>
            <a:ext cx="694190" cy="61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2162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144" y="0"/>
            <a:ext cx="9151143" cy="1325563"/>
          </a:xfrm>
          <a:solidFill>
            <a:srgbClr val="002060"/>
          </a:solidFill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822B3E9-5D98-A34D-A6E9-609A6FFCB8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68255" y="6110404"/>
            <a:ext cx="694190" cy="61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2365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2060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22B3E9-5D98-A34D-A6E9-609A6FFCB8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68255" y="6110404"/>
            <a:ext cx="694190" cy="61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7632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822B3E9-5D98-A34D-A6E9-609A6FFCB8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68255" y="6110404"/>
            <a:ext cx="694190" cy="61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240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solidFill>
            <a:srgbClr val="002060"/>
          </a:solidFill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22B3E9-5D98-A34D-A6E9-609A6FFCB8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68255" y="6110404"/>
            <a:ext cx="694190" cy="61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4990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8019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solidFill>
            <a:srgbClr val="002060"/>
          </a:solidFill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22B3E9-5D98-A34D-A6E9-609A6FFCB8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68255" y="6110404"/>
            <a:ext cx="694190" cy="61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0592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2060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284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solidFill>
            <a:srgbClr val="002060"/>
          </a:solidFill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03157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343150"/>
            <a:ext cx="9144000" cy="4514850"/>
          </a:xfrm>
          <a:solidFill>
            <a:srgbClr val="002060"/>
          </a:solidFill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F9CBA9-5569-B147-86F2-D3380A7326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42894" y="102359"/>
            <a:ext cx="6550104" cy="196503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9DCC04C-4BB0-2346-990D-AD7053F16174}"/>
              </a:ext>
            </a:extLst>
          </p:cNvPr>
          <p:cNvSpPr txBox="1">
            <a:spLocks/>
          </p:cNvSpPr>
          <p:nvPr userDrawn="1"/>
        </p:nvSpPr>
        <p:spPr>
          <a:xfrm>
            <a:off x="768837" y="2713020"/>
            <a:ext cx="3825309" cy="102870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>
                <a:solidFill>
                  <a:schemeClr val="bg1"/>
                </a:solidFill>
              </a:rPr>
              <a:t>DATE, 2018</a:t>
            </a:r>
            <a:endParaRPr lang="en-US" sz="3200" i="1">
              <a:solidFill>
                <a:schemeClr val="bg1"/>
              </a:solidFill>
              <a:cs typeface="Calibri Light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35B2B943-6034-5249-9838-8F9096F4A7DE}"/>
              </a:ext>
            </a:extLst>
          </p:cNvPr>
          <p:cNvSpPr txBox="1">
            <a:spLocks/>
          </p:cNvSpPr>
          <p:nvPr userDrawn="1"/>
        </p:nvSpPr>
        <p:spPr>
          <a:xfrm>
            <a:off x="769266" y="3347246"/>
            <a:ext cx="7497359" cy="290115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defTabSz="457200" rtl="0" eaLnBrk="1" latinLnBrk="0" hangingPunct="1">
              <a:spcBef>
                <a:spcPts val="400"/>
              </a:spcBef>
              <a:buClr>
                <a:schemeClr val="lt1"/>
              </a:buClr>
              <a:buFont typeface="Arial"/>
              <a:buNone/>
              <a:defRPr sz="2000" b="0" i="0" u="none" strike="noStrike" kern="1200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defTabSz="457200" rtl="0" eaLnBrk="1" latinLnBrk="0" hangingPunct="1">
              <a:spcBef>
                <a:spcPts val="560"/>
              </a:spcBef>
              <a:buClr>
                <a:srgbClr val="888888"/>
              </a:buClr>
              <a:buFont typeface="Arial"/>
              <a:buNone/>
              <a:defRPr sz="28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defTabSz="457200" rtl="0" eaLnBrk="1" latinLnBrk="0" hangingPunct="1">
              <a:spcBef>
                <a:spcPts val="480"/>
              </a:spcBef>
              <a:buClr>
                <a:srgbClr val="888888"/>
              </a:buClr>
              <a:buFont typeface="Arial"/>
              <a:buNone/>
              <a:defRPr sz="24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defTabSz="457200" rtl="0" eaLnBrk="1" latinLnBrk="0" hangingPunct="1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defTabSz="457200" rtl="0" eaLnBrk="1" latinLnBrk="0" hangingPunct="1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defTabSz="457200" rtl="0" eaLnBrk="1" latinLnBrk="0" hangingPunct="1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defTabSz="457200" rtl="0" eaLnBrk="1" latinLnBrk="0" hangingPunct="1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defTabSz="457200" rtl="0" eaLnBrk="1" latinLnBrk="0" hangingPunct="1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defTabSz="457200" rtl="0" eaLnBrk="1" latinLnBrk="0" hangingPunct="1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sz="4400">
                <a:solidFill>
                  <a:schemeClr val="bg1"/>
                </a:solidFill>
              </a:rPr>
              <a:t>Agenda</a:t>
            </a:r>
          </a:p>
          <a:p>
            <a:pPr marL="342900" indent="-342900">
              <a:buFont typeface="Arial"/>
              <a:buChar char="•"/>
            </a:pPr>
            <a:r>
              <a:rPr lang="en-US" sz="3200">
                <a:solidFill>
                  <a:schemeClr val="bg1"/>
                </a:solidFill>
              </a:rPr>
              <a:t>Announcements</a:t>
            </a:r>
          </a:p>
          <a:p>
            <a:pPr marL="342900" indent="-342900">
              <a:buFont typeface="Arial"/>
              <a:buChar char="•"/>
            </a:pPr>
            <a:r>
              <a:rPr lang="en-US" sz="3200">
                <a:solidFill>
                  <a:schemeClr val="bg1"/>
                </a:solidFill>
              </a:rPr>
              <a:t>Presenter: </a:t>
            </a:r>
            <a:r>
              <a:rPr lang="en-US" sz="3200" i="1">
                <a:solidFill>
                  <a:schemeClr val="bg1"/>
                </a:solidFill>
              </a:rPr>
              <a:t>Title</a:t>
            </a:r>
            <a:endParaRPr lang="en-US" sz="3200">
              <a:solidFill>
                <a:schemeClr val="bg1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3200">
                <a:solidFill>
                  <a:schemeClr val="bg1"/>
                </a:solidFill>
              </a:rPr>
              <a:t>Case Discussions</a:t>
            </a:r>
          </a:p>
          <a:p>
            <a:pPr marL="342900" indent="-342900">
              <a:buFont typeface="Arial"/>
              <a:buChar char="•"/>
            </a:pPr>
            <a:r>
              <a:rPr lang="en-US" sz="3200">
                <a:solidFill>
                  <a:schemeClr val="bg1"/>
                </a:solidFill>
              </a:rPr>
              <a:t>Open Discussion </a:t>
            </a:r>
          </a:p>
        </p:txBody>
      </p:sp>
    </p:spTree>
    <p:extLst>
      <p:ext uri="{BB962C8B-B14F-4D97-AF65-F5344CB8AC3E}">
        <p14:creationId xmlns:p14="http://schemas.microsoft.com/office/powerpoint/2010/main" val="31571026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  <a:solidFill>
            <a:srgbClr val="002060"/>
          </a:solidFill>
        </p:spPr>
        <p:txBody>
          <a:bodyPr>
            <a:normAutofit/>
          </a:bodyPr>
          <a:lstStyle>
            <a:lvl1pPr>
              <a:defRPr sz="54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22B3E9-5D98-A34D-A6E9-609A6FFCB8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68255" y="6110404"/>
            <a:ext cx="694190" cy="61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6682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solidFill>
            <a:srgbClr val="002060"/>
          </a:solidFill>
        </p:spPr>
        <p:txBody>
          <a:bodyPr anchor="t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22B3E9-5D98-A34D-A6E9-609A6FFCB8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68255" y="6110404"/>
            <a:ext cx="694190" cy="61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4977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2060"/>
          </a:solidFill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22B3E9-5D98-A34D-A6E9-609A6FFCB8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68255" y="6110404"/>
            <a:ext cx="694190" cy="61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2162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144" y="0"/>
            <a:ext cx="9151143" cy="1325563"/>
          </a:xfrm>
          <a:solidFill>
            <a:srgbClr val="002060"/>
          </a:solidFill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822B3E9-5D98-A34D-A6E9-609A6FFCB8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68255" y="6110404"/>
            <a:ext cx="694190" cy="61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2365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2060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22B3E9-5D98-A34D-A6E9-609A6FFCB8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68255" y="6110404"/>
            <a:ext cx="694190" cy="61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7632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822B3E9-5D98-A34D-A6E9-609A6FFCB8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68255" y="6110404"/>
            <a:ext cx="694190" cy="61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24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76494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solidFill>
            <a:srgbClr val="002060"/>
          </a:solidFill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22B3E9-5D98-A34D-A6E9-609A6FFCB8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68255" y="6110404"/>
            <a:ext cx="694190" cy="61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4990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solidFill>
            <a:srgbClr val="002060"/>
          </a:solidFill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22B3E9-5D98-A34D-A6E9-609A6FFCB8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68255" y="6110404"/>
            <a:ext cx="694190" cy="61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0592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2060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50284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solidFill>
            <a:srgbClr val="002060"/>
          </a:solidFill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40315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5862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992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0374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6305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438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282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tif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tiff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10/21/2025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587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3176"/>
            <a:ext cx="9144000" cy="1325563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22B3E9-5D98-A34D-A6E9-609A6FFCB824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168255" y="6110404"/>
            <a:ext cx="694190" cy="61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598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1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3176"/>
            <a:ext cx="9144000" cy="1325563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22B3E9-5D98-A34D-A6E9-609A6FFCB824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168255" y="6110404"/>
            <a:ext cx="694190" cy="611072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85725" y="6440605"/>
            <a:ext cx="365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2">
                    <a:lumMod val="75000"/>
                  </a:schemeClr>
                </a:solidFill>
              </a:rPr>
              <a:t>citations</a:t>
            </a:r>
          </a:p>
        </p:txBody>
      </p:sp>
    </p:spTree>
    <p:extLst>
      <p:ext uri="{BB962C8B-B14F-4D97-AF65-F5344CB8AC3E}">
        <p14:creationId xmlns:p14="http://schemas.microsoft.com/office/powerpoint/2010/main" val="1876598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1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CDABC31-9AE3-B341-9D20-FDDB4FDA6D95}"/>
              </a:ext>
            </a:extLst>
          </p:cNvPr>
          <p:cNvSpPr txBox="1"/>
          <p:nvPr/>
        </p:nvSpPr>
        <p:spPr>
          <a:xfrm>
            <a:off x="0" y="1962615"/>
            <a:ext cx="9144000" cy="489538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35B2B943-6034-5249-9838-8F9096F4A7DE}"/>
              </a:ext>
            </a:extLst>
          </p:cNvPr>
          <p:cNvSpPr txBox="1">
            <a:spLocks/>
          </p:cNvSpPr>
          <p:nvPr/>
        </p:nvSpPr>
        <p:spPr>
          <a:xfrm>
            <a:off x="768765" y="2887614"/>
            <a:ext cx="7497359" cy="1333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defTabSz="457200" rtl="0" eaLnBrk="1" latinLnBrk="0" hangingPunct="1">
              <a:spcBef>
                <a:spcPts val="400"/>
              </a:spcBef>
              <a:buClr>
                <a:schemeClr val="lt1"/>
              </a:buClr>
              <a:buFont typeface="Arial"/>
              <a:buNone/>
              <a:defRPr sz="2000" b="0" i="0" u="none" strike="noStrike" kern="1200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defTabSz="457200" rtl="0" eaLnBrk="1" latinLnBrk="0" hangingPunct="1">
              <a:spcBef>
                <a:spcPts val="560"/>
              </a:spcBef>
              <a:buClr>
                <a:srgbClr val="888888"/>
              </a:buClr>
              <a:buFont typeface="Arial"/>
              <a:buNone/>
              <a:defRPr sz="28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defTabSz="457200" rtl="0" eaLnBrk="1" latinLnBrk="0" hangingPunct="1">
              <a:spcBef>
                <a:spcPts val="480"/>
              </a:spcBef>
              <a:buClr>
                <a:srgbClr val="888888"/>
              </a:buClr>
              <a:buFont typeface="Arial"/>
              <a:buNone/>
              <a:defRPr sz="24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defTabSz="457200" rtl="0" eaLnBrk="1" latinLnBrk="0" hangingPunct="1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defTabSz="457200" rtl="0" eaLnBrk="1" latinLnBrk="0" hangingPunct="1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defTabSz="457200" rtl="0" eaLnBrk="1" latinLnBrk="0" hangingPunct="1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defTabSz="457200" rtl="0" eaLnBrk="1" latinLnBrk="0" hangingPunct="1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defTabSz="457200" rtl="0" eaLnBrk="1" latinLnBrk="0" hangingPunct="1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defTabSz="457200" rtl="0" eaLnBrk="1" latinLnBrk="0" hangingPunct="1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sz="4400" dirty="0">
                <a:solidFill>
                  <a:schemeClr val="bg1"/>
                </a:solidFill>
              </a:rPr>
              <a:t>Stewardship Education and Action for Nurses</a:t>
            </a:r>
          </a:p>
          <a:p>
            <a:pPr marL="342900" indent="-342900">
              <a:buClr>
                <a:srgbClr val="FFFFFF"/>
              </a:buClr>
              <a:buChar char="•"/>
            </a:pPr>
            <a:endParaRPr lang="en-US" sz="4000" dirty="0">
              <a:solidFill>
                <a:schemeClr val="bg1"/>
              </a:solidFill>
            </a:endParaRPr>
          </a:p>
          <a:p>
            <a:pPr marL="342900" indent="-342900">
              <a:buClr>
                <a:srgbClr val="FFFFFF"/>
              </a:buClr>
              <a:buChar char="•"/>
            </a:pPr>
            <a:endParaRPr lang="en-US" sz="40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2" name="Picture 2" descr="Text&#10;&#10;Description automatically generated">
            <a:extLst>
              <a:ext uri="{FF2B5EF4-FFF2-40B4-BE49-F238E27FC236}">
                <a16:creationId xmlns:a16="http://schemas.microsoft.com/office/drawing/2014/main" id="{DEC731F5-D3C9-A1F2-7FDD-87BD11D6EB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6755" y="64863"/>
            <a:ext cx="5851001" cy="1837969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87FF46E1-A4D1-3A58-A180-4D25818A29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4118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65"/>
    </mc:Choice>
    <mc:Fallback xmlns="">
      <p:transition spd="slow" advTm="314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Text&#10;&#10;Description automatically generated">
            <a:extLst>
              <a:ext uri="{FF2B5EF4-FFF2-40B4-BE49-F238E27FC236}">
                <a16:creationId xmlns:a16="http://schemas.microsoft.com/office/drawing/2014/main" id="{FC9FA074-1183-C8ED-C8DD-AD921044AE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833" r="69604" b="9299"/>
          <a:stretch/>
        </p:blipFill>
        <p:spPr>
          <a:xfrm>
            <a:off x="8318622" y="6173234"/>
            <a:ext cx="621008" cy="52664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1B7CF78-D8CA-F9B0-ED21-86EEE46253BF}"/>
              </a:ext>
            </a:extLst>
          </p:cNvPr>
          <p:cNvSpPr/>
          <p:nvPr/>
        </p:nvSpPr>
        <p:spPr>
          <a:xfrm>
            <a:off x="-5787" y="-1"/>
            <a:ext cx="9143999" cy="1423686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5400" dirty="0">
              <a:cs typeface="Calibri" panose="020F0502020204030204"/>
            </a:endParaRPr>
          </a:p>
        </p:txBody>
      </p:sp>
      <p:pic>
        <p:nvPicPr>
          <p:cNvPr id="2" name="Picture 1" descr="A screenshot of a web page&#10;&#10;AI-generated content may be incorrect.">
            <a:extLst>
              <a:ext uri="{FF2B5EF4-FFF2-40B4-BE49-F238E27FC236}">
                <a16:creationId xmlns:a16="http://schemas.microsoft.com/office/drawing/2014/main" id="{6BA612C2-DD31-3646-923F-92F171CB19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534320"/>
            <a:ext cx="9144000" cy="3789361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B1960FD-FCA0-170B-B2BC-B5C7A82689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7738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92"/>
    </mc:Choice>
    <mc:Fallback xmlns="">
      <p:transition spd="slow" advTm="138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6A6F45-D678-BAF9-CA8D-AD13C7BFE7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Text&#10;&#10;Description automatically generated">
            <a:extLst>
              <a:ext uri="{FF2B5EF4-FFF2-40B4-BE49-F238E27FC236}">
                <a16:creationId xmlns:a16="http://schemas.microsoft.com/office/drawing/2014/main" id="{90794AC7-12CC-EECE-6A6D-1136DDA7E0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833" r="69604" b="9299"/>
          <a:stretch/>
        </p:blipFill>
        <p:spPr>
          <a:xfrm>
            <a:off x="8318622" y="6173234"/>
            <a:ext cx="621008" cy="52664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C0BAF0F-77A9-6DC1-F8EC-0116F399D5AE}"/>
              </a:ext>
            </a:extLst>
          </p:cNvPr>
          <p:cNvSpPr/>
          <p:nvPr/>
        </p:nvSpPr>
        <p:spPr>
          <a:xfrm>
            <a:off x="-5787" y="-1"/>
            <a:ext cx="9143999" cy="1423686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5400" dirty="0">
              <a:cs typeface="Calibri" panose="020F0502020204030204"/>
            </a:endParaRPr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EFB0247-4093-23F6-BC9C-60D964FC15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281955"/>
            <a:ext cx="9144000" cy="4294089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2DE0656-074A-0519-5CCE-B24625385B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7285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12"/>
    </mc:Choice>
    <mc:Fallback xmlns="">
      <p:transition spd="slow" advTm="89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0D97EE-4783-7AA9-098D-14ED5B18E2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Text&#10;&#10;Description automatically generated">
            <a:extLst>
              <a:ext uri="{FF2B5EF4-FFF2-40B4-BE49-F238E27FC236}">
                <a16:creationId xmlns:a16="http://schemas.microsoft.com/office/drawing/2014/main" id="{6289A819-6E85-70D2-D790-F17AA29E23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833" r="69604" b="9299"/>
          <a:stretch/>
        </p:blipFill>
        <p:spPr>
          <a:xfrm>
            <a:off x="8318622" y="6173234"/>
            <a:ext cx="621008" cy="52664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F1DD83D-0BDF-9EAD-C561-A3917A8AAFE6}"/>
              </a:ext>
            </a:extLst>
          </p:cNvPr>
          <p:cNvSpPr/>
          <p:nvPr/>
        </p:nvSpPr>
        <p:spPr>
          <a:xfrm>
            <a:off x="-5787" y="-1"/>
            <a:ext cx="9143999" cy="1423686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4500" dirty="0">
                <a:ea typeface="Calibri"/>
                <a:cs typeface="Calibri" panose="020F0502020204030204"/>
              </a:rPr>
              <a:t>Stewardship Education for Nu</a:t>
            </a:r>
            <a:r>
              <a:rPr lang="en-US" sz="5400" dirty="0">
                <a:ea typeface="Calibri"/>
                <a:cs typeface="Calibri" panose="020F0502020204030204"/>
              </a:rPr>
              <a:t>rses</a:t>
            </a:r>
            <a:endParaRPr lang="en-US" sz="5400" dirty="0">
              <a:cs typeface="Calibri" panose="020F0502020204030204"/>
            </a:endParaRPr>
          </a:p>
        </p:txBody>
      </p:sp>
      <p:pic>
        <p:nvPicPr>
          <p:cNvPr id="2" name="Picture 1" descr="A screenshot of a medical website&#10;&#10;AI-generated content may be incorrect.">
            <a:extLst>
              <a:ext uri="{FF2B5EF4-FFF2-40B4-BE49-F238E27FC236}">
                <a16:creationId xmlns:a16="http://schemas.microsoft.com/office/drawing/2014/main" id="{F73F4F2F-AB0B-4CB5-62F5-1DBD62A233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419272"/>
            <a:ext cx="9144000" cy="4949354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9814D6E-2EB9-BC7C-891A-2916D0DAF6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89940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258"/>
    </mc:Choice>
    <mc:Fallback xmlns="">
      <p:transition spd="slow" advTm="412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C3AF07-700D-6C7D-EB03-4E3F784D27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Text&#10;&#10;Description automatically generated">
            <a:extLst>
              <a:ext uri="{FF2B5EF4-FFF2-40B4-BE49-F238E27FC236}">
                <a16:creationId xmlns:a16="http://schemas.microsoft.com/office/drawing/2014/main" id="{7D96F7C8-C2CD-85D6-E4B3-AC23CD11E3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833" r="69604" b="9299"/>
          <a:stretch/>
        </p:blipFill>
        <p:spPr>
          <a:xfrm>
            <a:off x="8318622" y="6173234"/>
            <a:ext cx="621008" cy="52664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C777308-9E48-613E-8369-AED3CC008DE3}"/>
              </a:ext>
            </a:extLst>
          </p:cNvPr>
          <p:cNvSpPr/>
          <p:nvPr/>
        </p:nvSpPr>
        <p:spPr>
          <a:xfrm>
            <a:off x="-5787" y="-1"/>
            <a:ext cx="9143999" cy="1423686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4500" dirty="0">
                <a:ea typeface="Calibri"/>
                <a:cs typeface="Calibri" panose="020F0502020204030204"/>
              </a:rPr>
              <a:t>Stewardship Action for Nurses</a:t>
            </a:r>
          </a:p>
        </p:txBody>
      </p:sp>
      <p:pic>
        <p:nvPicPr>
          <p:cNvPr id="3" name="Picture 2" descr="A screenshot of a web page&#10;&#10;AI-generated content may be incorrect.">
            <a:extLst>
              <a:ext uri="{FF2B5EF4-FFF2-40B4-BE49-F238E27FC236}">
                <a16:creationId xmlns:a16="http://schemas.microsoft.com/office/drawing/2014/main" id="{C972C7BF-B874-9CA5-9367-0049A93366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422375"/>
            <a:ext cx="9144000" cy="4943149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F2571BE-7FD3-A8AB-A14E-B16BD593B4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2011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83"/>
    </mc:Choice>
    <mc:Fallback xmlns="">
      <p:transition spd="slow" advTm="355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925CDB-E890-8D6B-88B4-322C405176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Text&#10;&#10;Description automatically generated">
            <a:extLst>
              <a:ext uri="{FF2B5EF4-FFF2-40B4-BE49-F238E27FC236}">
                <a16:creationId xmlns:a16="http://schemas.microsoft.com/office/drawing/2014/main" id="{4E6F5157-E18B-6E56-5DA4-262B281E74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833" r="69604" b="9299"/>
          <a:stretch/>
        </p:blipFill>
        <p:spPr>
          <a:xfrm>
            <a:off x="8318622" y="6173234"/>
            <a:ext cx="621008" cy="52664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6FA923D-5338-295C-9BAF-E15DA31CA88A}"/>
              </a:ext>
            </a:extLst>
          </p:cNvPr>
          <p:cNvSpPr/>
          <p:nvPr/>
        </p:nvSpPr>
        <p:spPr>
          <a:xfrm>
            <a:off x="-5787" y="-1"/>
            <a:ext cx="9143999" cy="1423686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4500">
                <a:ea typeface="Calibri"/>
                <a:cs typeface="Calibri" panose="020F0502020204030204"/>
              </a:rPr>
              <a:t>Questions?</a:t>
            </a:r>
            <a:endParaRPr lang="en-US" sz="4500" dirty="0">
              <a:ea typeface="Calibri"/>
              <a:cs typeface="Calibri" panose="020F0502020204030204"/>
            </a:endParaRPr>
          </a:p>
        </p:txBody>
      </p:sp>
      <p:pic>
        <p:nvPicPr>
          <p:cNvPr id="2" name="Picture 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AC1195A-B32C-71CE-1730-8AB80E95AE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153" y="2436803"/>
            <a:ext cx="9144000" cy="327592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44C48B1-9F3E-82C9-8DD6-ADB1110FD7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97648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46"/>
    </mc:Choice>
    <mc:Fallback xmlns="">
      <p:transition spd="slow" advTm="211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W TASP TEMPLATE OCT 2018" id="{58216E8C-EF21-5A44-A1F2-78765A2B345D}" vid="{BFC32FCF-AEAA-C249-BE8E-509AB5883227}"/>
    </a:ext>
  </a:extLst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W TASP TEMPLATE OCT 2018" id="{58216E8C-EF21-5A44-A1F2-78765A2B345D}" vid="{BFC32FCF-AEAA-C249-BE8E-509AB5883227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b06a5aa-8e31-4bdb-9b13-38c58a92ec8a" xsi:nil="true"/>
    <lcf76f155ced4ddcb4097134ff3c332f xmlns="69aa3883-b251-412e-bf1d-acb3217d06af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08063322ECD2A4C836D2589E489F290" ma:contentTypeVersion="18" ma:contentTypeDescription="Create a new document." ma:contentTypeScope="" ma:versionID="51e10c6cfe378a920f682f0364c72849">
  <xsd:schema xmlns:xsd="http://www.w3.org/2001/XMLSchema" xmlns:xs="http://www.w3.org/2001/XMLSchema" xmlns:p="http://schemas.microsoft.com/office/2006/metadata/properties" xmlns:ns2="eacaa5ce-4b13-4929-997a-fd8c1bfe780a" xmlns:ns3="69aa3883-b251-412e-bf1d-acb3217d06af" xmlns:ns4="ab06a5aa-8e31-4bdb-9b13-38c58a92ec8a" targetNamespace="http://schemas.microsoft.com/office/2006/metadata/properties" ma:root="true" ma:fieldsID="86a16639d9fcd4325116b749931fc9e3" ns2:_="" ns3:_="" ns4:_="">
    <xsd:import namespace="eacaa5ce-4b13-4929-997a-fd8c1bfe780a"/>
    <xsd:import namespace="69aa3883-b251-412e-bf1d-acb3217d06af"/>
    <xsd:import namespace="ab06a5aa-8e31-4bdb-9b13-38c58a92ec8a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lcf76f155ced4ddcb4097134ff3c332f" minOccurs="0"/>
                <xsd:element ref="ns4:TaxCatchAll" minOccurs="0"/>
                <xsd:element ref="ns3:MediaServiceSearchProperties" minOccurs="0"/>
                <xsd:element ref="ns3:MediaServiceObjectDetectorVersion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caa5ce-4b13-4929-997a-fd8c1bfe780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aa3883-b251-412e-bf1d-acb3217d06a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e20148b9-20a4-48a0-acba-ba52d68a37a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06a5aa-8e31-4bdb-9b13-38c58a92ec8a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4cbe26df-34b3-4f44-aabe-57c1b4d4b0ec}" ma:internalName="TaxCatchAll" ma:showField="CatchAllData" ma:web="eacaa5ce-4b13-4929-997a-fd8c1bfe780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4273C2D-2808-4B32-9BD2-092B2E39169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A96CAE4-6C52-442E-9288-686BBDD3D12C}">
  <ds:schemaRefs>
    <ds:schemaRef ds:uri="http://schemas.microsoft.com/office/2006/metadata/properties"/>
    <ds:schemaRef ds:uri="http://schemas.microsoft.com/office/infopath/2007/PartnerControls"/>
    <ds:schemaRef ds:uri="ab06a5aa-8e31-4bdb-9b13-38c58a92ec8a"/>
    <ds:schemaRef ds:uri="69aa3883-b251-412e-bf1d-acb3217d06af"/>
  </ds:schemaRefs>
</ds:datastoreItem>
</file>

<file path=customXml/itemProps3.xml><?xml version="1.0" encoding="utf-8"?>
<ds:datastoreItem xmlns:ds="http://schemas.openxmlformats.org/officeDocument/2006/customXml" ds:itemID="{87899FF1-B5E9-41D6-82DE-E1764F6322B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acaa5ce-4b13-4929-997a-fd8c1bfe780a"/>
    <ds:schemaRef ds:uri="69aa3883-b251-412e-bf1d-acb3217d06af"/>
    <ds:schemaRef ds:uri="ab06a5aa-8e31-4bdb-9b13-38c58a92ec8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</TotalTime>
  <Words>16</Words>
  <Application>Microsoft Office PowerPoint</Application>
  <PresentationFormat>On-screen Show (4:3)</PresentationFormat>
  <Paragraphs>5</Paragraphs>
  <Slides>6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Office Theme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Escobar, Zahra</cp:lastModifiedBy>
  <cp:revision>86</cp:revision>
  <dcterms:created xsi:type="dcterms:W3CDTF">2023-01-31T00:03:33Z</dcterms:created>
  <dcterms:modified xsi:type="dcterms:W3CDTF">2025-10-21T23:35:57Z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0x010100508063322ECD2A4C836D2589E489F290</vt:lpwstr>
  </property>
  <property fmtid="{D5CDD505-2E9C-101B-9397-08002B2CF9AE}" pid="3" name="MediaServiceImageTags">
    <vt:lpwstr/>
  </property>
</Properties>
</file>